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customXml/itemProps9.xml" ContentType="application/vnd.openxmlformats-officedocument.customXmlProperties+xml"/>
  <Override PartName="/customXml/itemProps10.xml" ContentType="application/vnd.openxmlformats-officedocument.customXmlProperties+xml"/>
  <Override PartName="/customXml/itemProps11.xml" ContentType="application/vnd.openxmlformats-officedocument.customXmlProperties+xml"/>
  <Override PartName="/customXml/itemProps12.xml" ContentType="application/vnd.openxmlformats-officedocument.customXmlProperties+xml"/>
  <Override PartName="/customXml/itemProps13.xml" ContentType="application/vnd.openxmlformats-officedocument.customXmlProperties+xml"/>
  <Override PartName="/customXml/itemProps14.xml" ContentType="application/vnd.openxmlformats-officedocument.customXmlProperties+xml"/>
  <Override PartName="/customXml/itemProps15.xml" ContentType="application/vnd.openxmlformats-officedocument.customXmlProperties+xml"/>
  <Override PartName="/customXml/itemProps16.xml" ContentType="application/vnd.openxmlformats-officedocument.customXmlProperties+xml"/>
  <Override PartName="/customXml/itemProps17.xml" ContentType="application/vnd.openxmlformats-officedocument.customXmlProperties+xml"/>
  <Override PartName="/customXml/itemProps18.xml" ContentType="application/vnd.openxmlformats-officedocument.customXmlProperties+xml"/>
  <Override PartName="/customXml/itemProps19.xml" ContentType="application/vnd.openxmlformats-officedocument.customXmlProperties+xml"/>
  <Override PartName="/customXml/itemProps20.xml" ContentType="application/vnd.openxmlformats-officedocument.customXmlProperties+xml"/>
  <Override PartName="/customXml/itemProps21.xml" ContentType="application/vnd.openxmlformats-officedocument.customXmlProperties+xml"/>
  <Override PartName="/customXml/itemProps22.xml" ContentType="application/vnd.openxmlformats-officedocument.customXmlProperties+xml"/>
  <Override PartName="/customXml/itemProps23.xml" ContentType="application/vnd.openxmlformats-officedocument.customXmlProperties+xml"/>
  <Override PartName="/customXml/itemProps24.xml" ContentType="application/vnd.openxmlformats-officedocument.customXmlProperties+xml"/>
  <Override PartName="/customXml/itemProps25.xml" ContentType="application/vnd.openxmlformats-officedocument.customXmlProperties+xml"/>
  <Override PartName="/customXml/itemProps26.xml" ContentType="application/vnd.openxmlformats-officedocument.customXmlProperties+xml"/>
  <Override PartName="/customXml/itemProps27.xml" ContentType="application/vnd.openxmlformats-officedocument.customXmlProperties+xml"/>
  <Override PartName="/customXml/itemProps28.xml" ContentType="application/vnd.openxmlformats-officedocument.customXmlProperties+xml"/>
  <Override PartName="/customXml/itemProps29.xml" ContentType="application/vnd.openxmlformats-officedocument.customXmlProperties+xml"/>
  <Override PartName="/customXml/itemProps30.xml" ContentType="application/vnd.openxmlformats-officedocument.customXmlProperties+xml"/>
  <Override PartName="/customXml/itemProps31.xml" ContentType="application/vnd.openxmlformats-officedocument.customXmlProperties+xml"/>
  <Override PartName="/customXml/itemProps32.xml" ContentType="application/vnd.openxmlformats-officedocument.customXmlProperties+xml"/>
  <Override PartName="/customXml/itemProps33.xml" ContentType="application/vnd.openxmlformats-officedocument.customXmlProperties+xml"/>
  <Override PartName="/customXml/itemProps34.xml" ContentType="application/vnd.openxmlformats-officedocument.customXmlProperties+xml"/>
  <Override PartName="/customXml/itemProps35.xml" ContentType="application/vnd.openxmlformats-officedocument.customXmlProperties+xml"/>
  <Override PartName="/customXml/itemProps36.xml" ContentType="application/vnd.openxmlformats-officedocument.customXmlProperties+xml"/>
  <Override PartName="/customXml/itemProps37.xml" ContentType="application/vnd.openxmlformats-officedocument.customXmlProperties+xml"/>
  <Override PartName="/customXml/itemProps38.xml" ContentType="application/vnd.openxmlformats-officedocument.customXmlProperties+xml"/>
  <Override PartName="/customXml/itemProps39.xml" ContentType="application/vnd.openxmlformats-officedocument.customXmlProperties+xml"/>
  <Override PartName="/customXml/itemProps40.xml" ContentType="application/vnd.openxmlformats-officedocument.customXmlProperties+xml"/>
  <Override PartName="/customXml/itemProps41.xml" ContentType="application/vnd.openxmlformats-officedocument.customXmlProperties+xml"/>
  <Override PartName="/customXml/itemProps42.xml" ContentType="application/vnd.openxmlformats-officedocument.customXmlProperties+xml"/>
  <Override PartName="/customXml/itemProps4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6799" r:id="rId44"/>
  </p:sldMasterIdLst>
  <p:notesMasterIdLst>
    <p:notesMasterId r:id="rId83"/>
  </p:notesMasterIdLst>
  <p:handoutMasterIdLst>
    <p:handoutMasterId r:id="rId84"/>
  </p:handoutMasterIdLst>
  <p:sldIdLst>
    <p:sldId id="601" r:id="rId45"/>
    <p:sldId id="677" r:id="rId46"/>
    <p:sldId id="660" r:id="rId47"/>
    <p:sldId id="716" r:id="rId48"/>
    <p:sldId id="710" r:id="rId49"/>
    <p:sldId id="659" r:id="rId50"/>
    <p:sldId id="698" r:id="rId51"/>
    <p:sldId id="661" r:id="rId52"/>
    <p:sldId id="699" r:id="rId53"/>
    <p:sldId id="700" r:id="rId54"/>
    <p:sldId id="701" r:id="rId55"/>
    <p:sldId id="704" r:id="rId56"/>
    <p:sldId id="712" r:id="rId57"/>
    <p:sldId id="663" r:id="rId58"/>
    <p:sldId id="714" r:id="rId59"/>
    <p:sldId id="715" r:id="rId60"/>
    <p:sldId id="681" r:id="rId61"/>
    <p:sldId id="728" r:id="rId62"/>
    <p:sldId id="718" r:id="rId63"/>
    <p:sldId id="730" r:id="rId64"/>
    <p:sldId id="719" r:id="rId65"/>
    <p:sldId id="720" r:id="rId66"/>
    <p:sldId id="692" r:id="rId67"/>
    <p:sldId id="723" r:id="rId68"/>
    <p:sldId id="727" r:id="rId69"/>
    <p:sldId id="726" r:id="rId70"/>
    <p:sldId id="725" r:id="rId71"/>
    <p:sldId id="722" r:id="rId72"/>
    <p:sldId id="708" r:id="rId73"/>
    <p:sldId id="686" r:id="rId74"/>
    <p:sldId id="694" r:id="rId75"/>
    <p:sldId id="671" r:id="rId76"/>
    <p:sldId id="689" r:id="rId77"/>
    <p:sldId id="675" r:id="rId78"/>
    <p:sldId id="676" r:id="rId79"/>
    <p:sldId id="711" r:id="rId80"/>
    <p:sldId id="674" r:id="rId81"/>
    <p:sldId id="670" r:id="rId8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0" userDrawn="1">
          <p15:clr>
            <a:srgbClr val="A4A3A4"/>
          </p15:clr>
        </p15:guide>
        <p15:guide id="2" orient="horz" pos="3888" userDrawn="1">
          <p15:clr>
            <a:srgbClr val="A4A3A4"/>
          </p15:clr>
        </p15:guide>
        <p15:guide id="3" pos="576" userDrawn="1">
          <p15:clr>
            <a:srgbClr val="A4A3A4"/>
          </p15:clr>
        </p15:guide>
        <p15:guide id="4" pos="7104" userDrawn="1">
          <p15:clr>
            <a:srgbClr val="A4A3A4"/>
          </p15:clr>
        </p15:guide>
        <p15:guide id="5" pos="431">
          <p15:clr>
            <a:srgbClr val="A4A3A4"/>
          </p15:clr>
        </p15:guide>
        <p15:guide id="6" pos="724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0F4FE"/>
    <a:srgbClr val="0073B4"/>
    <a:srgbClr val="438EB7"/>
    <a:srgbClr val="00B9F2"/>
    <a:srgbClr val="007AC2"/>
    <a:srgbClr val="C0E8FF"/>
    <a:srgbClr val="C8EBFF"/>
    <a:srgbClr val="053264"/>
    <a:srgbClr val="7BDBF4"/>
    <a:srgbClr val="8DE7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940" autoAdjust="0"/>
    <p:restoredTop sz="70612" autoAdjust="0"/>
  </p:normalViewPr>
  <p:slideViewPr>
    <p:cSldViewPr snapToGrid="0" snapToObjects="1" showGuides="1">
      <p:cViewPr varScale="1">
        <p:scale>
          <a:sx n="88" d="100"/>
          <a:sy n="88" d="100"/>
        </p:scale>
        <p:origin x="1680" y="184"/>
      </p:cViewPr>
      <p:guideLst>
        <p:guide orient="horz" pos="430"/>
        <p:guide orient="horz" pos="3888"/>
        <p:guide pos="576"/>
        <p:guide pos="7104"/>
        <p:guide pos="431"/>
        <p:guide pos="724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318" d="100"/>
        <a:sy n="318" d="100"/>
      </p:scale>
      <p:origin x="0" y="0"/>
    </p:cViewPr>
  </p:sorterViewPr>
  <p:notesViewPr>
    <p:cSldViewPr snapToGrid="0" snapToObjects="1" showGuides="1">
      <p:cViewPr varScale="1">
        <p:scale>
          <a:sx n="89" d="100"/>
          <a:sy n="89" d="100"/>
        </p:scale>
        <p:origin x="3798" y="1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customXml" Target="../customXml/item26.xml"/><Relationship Id="rId21" Type="http://schemas.openxmlformats.org/officeDocument/2006/relationships/customXml" Target="../customXml/item21.xml"/><Relationship Id="rId42" Type="http://schemas.openxmlformats.org/officeDocument/2006/relationships/customXml" Target="../customXml/item42.xml"/><Relationship Id="rId47" Type="http://schemas.openxmlformats.org/officeDocument/2006/relationships/slide" Target="slides/slide3.xml"/><Relationship Id="rId63" Type="http://schemas.openxmlformats.org/officeDocument/2006/relationships/slide" Target="slides/slide19.xml"/><Relationship Id="rId68" Type="http://schemas.openxmlformats.org/officeDocument/2006/relationships/slide" Target="slides/slide24.xml"/><Relationship Id="rId84" Type="http://schemas.openxmlformats.org/officeDocument/2006/relationships/handoutMaster" Target="handoutMasters/handoutMaster1.xml"/><Relationship Id="rId16" Type="http://schemas.openxmlformats.org/officeDocument/2006/relationships/customXml" Target="../customXml/item16.xml"/><Relationship Id="rId11" Type="http://schemas.openxmlformats.org/officeDocument/2006/relationships/customXml" Target="../customXml/item11.xml"/><Relationship Id="rId32" Type="http://schemas.openxmlformats.org/officeDocument/2006/relationships/customXml" Target="../customXml/item32.xml"/><Relationship Id="rId37" Type="http://schemas.openxmlformats.org/officeDocument/2006/relationships/customXml" Target="../customXml/item37.xml"/><Relationship Id="rId53" Type="http://schemas.openxmlformats.org/officeDocument/2006/relationships/slide" Target="slides/slide9.xml"/><Relationship Id="rId58" Type="http://schemas.openxmlformats.org/officeDocument/2006/relationships/slide" Target="slides/slide14.xml"/><Relationship Id="rId74" Type="http://schemas.openxmlformats.org/officeDocument/2006/relationships/slide" Target="slides/slide30.xml"/><Relationship Id="rId79" Type="http://schemas.openxmlformats.org/officeDocument/2006/relationships/slide" Target="slides/slide35.xml"/><Relationship Id="rId5" Type="http://schemas.openxmlformats.org/officeDocument/2006/relationships/customXml" Target="../customXml/item5.xml"/><Relationship Id="rId19" Type="http://schemas.openxmlformats.org/officeDocument/2006/relationships/customXml" Target="../customXml/item19.xml"/><Relationship Id="rId14" Type="http://schemas.openxmlformats.org/officeDocument/2006/relationships/customXml" Target="../customXml/item14.xml"/><Relationship Id="rId22" Type="http://schemas.openxmlformats.org/officeDocument/2006/relationships/customXml" Target="../customXml/item22.xml"/><Relationship Id="rId27" Type="http://schemas.openxmlformats.org/officeDocument/2006/relationships/customXml" Target="../customXml/item27.xml"/><Relationship Id="rId30" Type="http://schemas.openxmlformats.org/officeDocument/2006/relationships/customXml" Target="../customXml/item30.xml"/><Relationship Id="rId35" Type="http://schemas.openxmlformats.org/officeDocument/2006/relationships/customXml" Target="../customXml/item35.xml"/><Relationship Id="rId43" Type="http://schemas.openxmlformats.org/officeDocument/2006/relationships/customXml" Target="../customXml/item43.xml"/><Relationship Id="rId48" Type="http://schemas.openxmlformats.org/officeDocument/2006/relationships/slide" Target="slides/slide4.xml"/><Relationship Id="rId56" Type="http://schemas.openxmlformats.org/officeDocument/2006/relationships/slide" Target="slides/slide12.xml"/><Relationship Id="rId64" Type="http://schemas.openxmlformats.org/officeDocument/2006/relationships/slide" Target="slides/slide20.xml"/><Relationship Id="rId69" Type="http://schemas.openxmlformats.org/officeDocument/2006/relationships/slide" Target="slides/slide25.xml"/><Relationship Id="rId77" Type="http://schemas.openxmlformats.org/officeDocument/2006/relationships/slide" Target="slides/slide33.xml"/><Relationship Id="rId8" Type="http://schemas.openxmlformats.org/officeDocument/2006/relationships/customXml" Target="../customXml/item8.xml"/><Relationship Id="rId51" Type="http://schemas.openxmlformats.org/officeDocument/2006/relationships/slide" Target="slides/slide7.xml"/><Relationship Id="rId72" Type="http://schemas.openxmlformats.org/officeDocument/2006/relationships/slide" Target="slides/slide28.xml"/><Relationship Id="rId80" Type="http://schemas.openxmlformats.org/officeDocument/2006/relationships/slide" Target="slides/slide36.xml"/><Relationship Id="rId85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customXml" Target="../customXml/item12.xml"/><Relationship Id="rId17" Type="http://schemas.openxmlformats.org/officeDocument/2006/relationships/customXml" Target="../customXml/item17.xml"/><Relationship Id="rId25" Type="http://schemas.openxmlformats.org/officeDocument/2006/relationships/customXml" Target="../customXml/item25.xml"/><Relationship Id="rId33" Type="http://schemas.openxmlformats.org/officeDocument/2006/relationships/customXml" Target="../customXml/item33.xml"/><Relationship Id="rId38" Type="http://schemas.openxmlformats.org/officeDocument/2006/relationships/customXml" Target="../customXml/item38.xml"/><Relationship Id="rId46" Type="http://schemas.openxmlformats.org/officeDocument/2006/relationships/slide" Target="slides/slide2.xml"/><Relationship Id="rId59" Type="http://schemas.openxmlformats.org/officeDocument/2006/relationships/slide" Target="slides/slide15.xml"/><Relationship Id="rId67" Type="http://schemas.openxmlformats.org/officeDocument/2006/relationships/slide" Target="slides/slide23.xml"/><Relationship Id="rId20" Type="http://schemas.openxmlformats.org/officeDocument/2006/relationships/customXml" Target="../customXml/item20.xml"/><Relationship Id="rId41" Type="http://schemas.openxmlformats.org/officeDocument/2006/relationships/customXml" Target="../customXml/item41.xml"/><Relationship Id="rId54" Type="http://schemas.openxmlformats.org/officeDocument/2006/relationships/slide" Target="slides/slide10.xml"/><Relationship Id="rId62" Type="http://schemas.openxmlformats.org/officeDocument/2006/relationships/slide" Target="slides/slide18.xml"/><Relationship Id="rId70" Type="http://schemas.openxmlformats.org/officeDocument/2006/relationships/slide" Target="slides/slide26.xml"/><Relationship Id="rId75" Type="http://schemas.openxmlformats.org/officeDocument/2006/relationships/slide" Target="slides/slide31.xml"/><Relationship Id="rId83" Type="http://schemas.openxmlformats.org/officeDocument/2006/relationships/notesMaster" Target="notesMasters/notesMaster1.xml"/><Relationship Id="rId88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15" Type="http://schemas.openxmlformats.org/officeDocument/2006/relationships/customXml" Target="../customXml/item15.xml"/><Relationship Id="rId23" Type="http://schemas.openxmlformats.org/officeDocument/2006/relationships/customXml" Target="../customXml/item23.xml"/><Relationship Id="rId28" Type="http://schemas.openxmlformats.org/officeDocument/2006/relationships/customXml" Target="../customXml/item28.xml"/><Relationship Id="rId36" Type="http://schemas.openxmlformats.org/officeDocument/2006/relationships/customXml" Target="../customXml/item36.xml"/><Relationship Id="rId49" Type="http://schemas.openxmlformats.org/officeDocument/2006/relationships/slide" Target="slides/slide5.xml"/><Relationship Id="rId57" Type="http://schemas.openxmlformats.org/officeDocument/2006/relationships/slide" Target="slides/slide13.xml"/><Relationship Id="rId10" Type="http://schemas.openxmlformats.org/officeDocument/2006/relationships/customXml" Target="../customXml/item10.xml"/><Relationship Id="rId31" Type="http://schemas.openxmlformats.org/officeDocument/2006/relationships/customXml" Target="../customXml/item31.xml"/><Relationship Id="rId44" Type="http://schemas.openxmlformats.org/officeDocument/2006/relationships/slideMaster" Target="slideMasters/slideMaster1.xml"/><Relationship Id="rId52" Type="http://schemas.openxmlformats.org/officeDocument/2006/relationships/slide" Target="slides/slide8.xml"/><Relationship Id="rId60" Type="http://schemas.openxmlformats.org/officeDocument/2006/relationships/slide" Target="slides/slide16.xml"/><Relationship Id="rId65" Type="http://schemas.openxmlformats.org/officeDocument/2006/relationships/slide" Target="slides/slide21.xml"/><Relationship Id="rId73" Type="http://schemas.openxmlformats.org/officeDocument/2006/relationships/slide" Target="slides/slide29.xml"/><Relationship Id="rId78" Type="http://schemas.openxmlformats.org/officeDocument/2006/relationships/slide" Target="slides/slide34.xml"/><Relationship Id="rId81" Type="http://schemas.openxmlformats.org/officeDocument/2006/relationships/slide" Target="slides/slide37.xml"/><Relationship Id="rId86" Type="http://schemas.openxmlformats.org/officeDocument/2006/relationships/viewProps" Target="viewProps.xml"/><Relationship Id="rId4" Type="http://schemas.openxmlformats.org/officeDocument/2006/relationships/customXml" Target="../customXml/item4.xml"/><Relationship Id="rId9" Type="http://schemas.openxmlformats.org/officeDocument/2006/relationships/customXml" Target="../customXml/item9.xml"/><Relationship Id="rId13" Type="http://schemas.openxmlformats.org/officeDocument/2006/relationships/customXml" Target="../customXml/item13.xml"/><Relationship Id="rId18" Type="http://schemas.openxmlformats.org/officeDocument/2006/relationships/customXml" Target="../customXml/item18.xml"/><Relationship Id="rId39" Type="http://schemas.openxmlformats.org/officeDocument/2006/relationships/customXml" Target="../customXml/item39.xml"/><Relationship Id="rId34" Type="http://schemas.openxmlformats.org/officeDocument/2006/relationships/customXml" Target="../customXml/item34.xml"/><Relationship Id="rId50" Type="http://schemas.openxmlformats.org/officeDocument/2006/relationships/slide" Target="slides/slide6.xml"/><Relationship Id="rId55" Type="http://schemas.openxmlformats.org/officeDocument/2006/relationships/slide" Target="slides/slide11.xml"/><Relationship Id="rId76" Type="http://schemas.openxmlformats.org/officeDocument/2006/relationships/slide" Target="slides/slide32.xml"/><Relationship Id="rId7" Type="http://schemas.openxmlformats.org/officeDocument/2006/relationships/customXml" Target="../customXml/item7.xml"/><Relationship Id="rId71" Type="http://schemas.openxmlformats.org/officeDocument/2006/relationships/slide" Target="slides/slide27.xml"/><Relationship Id="rId2" Type="http://schemas.openxmlformats.org/officeDocument/2006/relationships/customXml" Target="../customXml/item2.xml"/><Relationship Id="rId29" Type="http://schemas.openxmlformats.org/officeDocument/2006/relationships/customXml" Target="../customXml/item29.xml"/><Relationship Id="rId24" Type="http://schemas.openxmlformats.org/officeDocument/2006/relationships/customXml" Target="../customXml/item24.xml"/><Relationship Id="rId40" Type="http://schemas.openxmlformats.org/officeDocument/2006/relationships/customXml" Target="../customXml/item40.xml"/><Relationship Id="rId45" Type="http://schemas.openxmlformats.org/officeDocument/2006/relationships/slide" Target="slides/slide1.xml"/><Relationship Id="rId66" Type="http://schemas.openxmlformats.org/officeDocument/2006/relationships/slide" Target="slides/slide22.xml"/><Relationship Id="rId87" Type="http://schemas.openxmlformats.org/officeDocument/2006/relationships/theme" Target="theme/theme1.xml"/><Relationship Id="rId61" Type="http://schemas.openxmlformats.org/officeDocument/2006/relationships/slide" Target="slides/slide17.xml"/><Relationship Id="rId82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B4AB64-BB16-014D-AF59-00877FFB5348}" type="datetimeFigureOut">
              <a:rPr lang="en-US" smtClean="0"/>
              <a:t>5/17/23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BED56D-3A20-2943-930A-2361A9DDC1E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786121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/>
              </a:defRPr>
            </a:lvl1pPr>
          </a:lstStyle>
          <a:p>
            <a:fld id="{5498D241-0AB7-BC44-80E8-F0A20AF46E9E}" type="datetimeFigureOut">
              <a:rPr lang="en-US" smtClean="0"/>
              <a:pPr/>
              <a:t>5/17/23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/>
              </a:defRPr>
            </a:lvl1pPr>
          </a:lstStyle>
          <a:p>
            <a:fld id="{3E7143C0-4F23-B545-9533-520B5A87CA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7587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32313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Working definition</a:t>
            </a:r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7143C0-4F23-B545-9533-520B5A87CA1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357107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Before we jump into the presentation, let’s talk about</a:t>
            </a:r>
            <a:r>
              <a:rPr lang="en-US" baseline="0" dirty="0"/>
              <a:t> Geography, GIS, and ArcGIS.  We want to figure out as a group where we are at on the following topics.</a:t>
            </a:r>
          </a:p>
          <a:p>
            <a:endParaRPr lang="en-US" baseline="0" dirty="0"/>
          </a:p>
          <a:p>
            <a:pPr marL="228600" indent="-228600">
              <a:buFont typeface="+mj-lt"/>
              <a:buAutoNum type="arabicPeriod"/>
            </a:pPr>
            <a:r>
              <a:rPr lang="en-US" baseline="0" dirty="0"/>
              <a:t>Ask the group…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baseline="0" dirty="0"/>
              <a:t>What is….</a:t>
            </a:r>
          </a:p>
          <a:p>
            <a:pPr marL="1143000" lvl="2" indent="-228600">
              <a:buFont typeface="+mj-lt"/>
              <a:buAutoNum type="arabicPeriod"/>
            </a:pPr>
            <a:r>
              <a:rPr lang="en-US" baseline="0" dirty="0"/>
              <a:t>Geography?</a:t>
            </a:r>
          </a:p>
          <a:p>
            <a:pPr marL="1143000" lvl="2" indent="-228600">
              <a:buFont typeface="+mj-lt"/>
              <a:buAutoNum type="arabicPeriod"/>
            </a:pPr>
            <a:r>
              <a:rPr lang="en-US" baseline="0" dirty="0"/>
              <a:t>GIS?</a:t>
            </a:r>
          </a:p>
          <a:p>
            <a:pPr marL="1143000" lvl="2" indent="-228600">
              <a:buFont typeface="+mj-lt"/>
              <a:buAutoNum type="arabicPeriod"/>
            </a:pPr>
            <a:r>
              <a:rPr lang="en-US" baseline="0" dirty="0"/>
              <a:t>ArcGIS?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7143C0-4F23-B545-9533-520B5A87CA1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848023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If location matters, and programming is cool, then…</a:t>
            </a:r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7143C0-4F23-B545-9533-520B5A87CA1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980107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40071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https://www.vancouverisawesome.com/2018/10/09/tourist-app-stranded-crown-mountain-north-vancouver/</a:t>
            </a: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32313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https://floridadisaster.maps.arcgis.com/apps/webappviewer/index.html?id=f5628cfc02ca42b4a3853c69d8ff804b</a:t>
            </a: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25433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79582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323134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https://developers.arcgis.com/javascript/index.html</a:t>
            </a: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885092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https://developers.arcgis.com/javascript/index.html</a:t>
            </a: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52579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Who am I?</a:t>
            </a: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323134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https://developers.arcgis.com/javascript/index.html</a:t>
            </a: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712623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https://developers.arcgis.com/javascript/index.html</a:t>
            </a: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845116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https://developers.arcgis.com/javascript/index.html</a:t>
            </a: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186312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https://developers.arcgis.com/javascript/index.html</a:t>
            </a: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499504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https://developers.arcgis.com/javascript/index.html</a:t>
            </a: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660703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https://developers.arcgis.com/javascript/index.html</a:t>
            </a: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552163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https://developers.arcgis.com/javascript/index.html</a:t>
            </a: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832057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https://developers.arcgis.com/javascript/index.html</a:t>
            </a: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78999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https://developers.arcgis.com/javascript/index.html</a:t>
            </a: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715031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http://esri.github.io/esri-leaflet/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12051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little about me:</a:t>
            </a:r>
          </a:p>
          <a:p>
            <a:r>
              <a:rPr lang="en-US" dirty="0"/>
              <a:t>First programming experience was on a TI-81 in high school. Made a few games and one “virus”.</a:t>
            </a:r>
          </a:p>
          <a:p>
            <a:r>
              <a:rPr lang="en-US" baseline="0" dirty="0"/>
              <a:t>Beautiful son</a:t>
            </a:r>
          </a:p>
          <a:p>
            <a:r>
              <a:rPr lang="en-US" baseline="0" dirty="0"/>
              <a:t>Beautiful daughter</a:t>
            </a:r>
          </a:p>
          <a:p>
            <a:r>
              <a:rPr lang="en-US" baseline="0" dirty="0"/>
              <a:t>Patriots fan since they drafted drew bledsoe in 1993</a:t>
            </a:r>
          </a:p>
          <a:p>
            <a:r>
              <a:rPr lang="en-US" baseline="0" dirty="0"/>
              <a:t>Studied squirrel foraging and anti-predator behavior in undergrad</a:t>
            </a:r>
          </a:p>
          <a:p>
            <a:r>
              <a:rPr lang="en-US" baseline="0" dirty="0"/>
              <a:t>Took a GIS approach to public restroom access in grad school</a:t>
            </a:r>
          </a:p>
          <a:p>
            <a:r>
              <a:rPr lang="en-US" baseline="0" dirty="0"/>
              <a:t>Before I came to esri they used my picture on promotional material, then after I grew a beard they hired me full time</a:t>
            </a:r>
          </a:p>
          <a:p>
            <a:r>
              <a:rPr lang="en-US" baseline="0" dirty="0"/>
              <a:t>And of course, I love working with computers</a:t>
            </a:r>
          </a:p>
          <a:p>
            <a:endParaRPr lang="en-US" baseline="0" dirty="0"/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323134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Arial"/>
                <a:ea typeface="+mn-ea"/>
                <a:cs typeface="+mn-cs"/>
              </a:rPr>
              <a:t>The ArcGIS Platform</a:t>
            </a:r>
          </a:p>
          <a:p>
            <a:pPr lvl="1"/>
            <a:r>
              <a:rPr lang="en-US" sz="1200" kern="1200" dirty="0">
                <a:solidFill>
                  <a:schemeClr val="tx1"/>
                </a:solidFill>
                <a:effectLst/>
                <a:latin typeface="Arial"/>
                <a:ea typeface="+mn-ea"/>
                <a:cs typeface="+mn-cs"/>
              </a:rPr>
              <a:t>All of this data is exposed through the geoinformation model as items that users and apps can work with.  </a:t>
            </a:r>
          </a:p>
          <a:p>
            <a:pPr lvl="1"/>
            <a:r>
              <a:rPr lang="en-US" sz="1200" kern="1200" dirty="0">
                <a:solidFill>
                  <a:schemeClr val="tx1"/>
                </a:solidFill>
                <a:effectLst/>
                <a:latin typeface="Arial"/>
                <a:ea typeface="+mn-ea"/>
                <a:cs typeface="+mn-cs"/>
              </a:rPr>
              <a:t>These items are delivered by ArcGIS Online or ArcGIS Server.  </a:t>
            </a:r>
          </a:p>
          <a:p>
            <a:pPr lvl="2"/>
            <a:r>
              <a:rPr lang="en-US" sz="1200" kern="1200" dirty="0">
                <a:solidFill>
                  <a:schemeClr val="tx1"/>
                </a:solidFill>
                <a:effectLst/>
                <a:latin typeface="Arial"/>
                <a:ea typeface="+mn-ea"/>
                <a:cs typeface="+mn-cs"/>
              </a:rPr>
              <a:t>Both have a portal that make these information items available to users.  </a:t>
            </a:r>
          </a:p>
          <a:p>
            <a:pPr lvl="1"/>
            <a:r>
              <a:rPr lang="en-US" sz="1200" kern="1200" dirty="0">
                <a:solidFill>
                  <a:schemeClr val="tx1"/>
                </a:solidFill>
                <a:effectLst/>
                <a:latin typeface="Arial"/>
                <a:ea typeface="+mn-ea"/>
                <a:cs typeface="+mn-cs"/>
              </a:rPr>
              <a:t>The Apps, Desktop, APIs, and SDKs are all powered by this information.  </a:t>
            </a:r>
          </a:p>
          <a:p>
            <a:pPr lvl="1"/>
            <a:r>
              <a:rPr lang="en-US" sz="1200" kern="1200" dirty="0">
                <a:solidFill>
                  <a:schemeClr val="tx1"/>
                </a:solidFill>
                <a:effectLst/>
                <a:latin typeface="Arial"/>
                <a:ea typeface="+mn-ea"/>
                <a:cs typeface="+mn-cs"/>
              </a:rPr>
              <a:t>All of this rests on a bed of services and data.  The apps and users interact directly with the information from these services.</a:t>
            </a:r>
          </a:p>
          <a:p>
            <a:pPr lvl="1"/>
            <a:r>
              <a:rPr lang="en-US" sz="1200" kern="1200" dirty="0">
                <a:solidFill>
                  <a:schemeClr val="tx1"/>
                </a:solidFill>
                <a:effectLst/>
                <a:latin typeface="Arial"/>
                <a:ea typeface="+mn-ea"/>
                <a:cs typeface="+mn-cs"/>
              </a:rPr>
              <a:t>Today, we are focusing on the APIs &amp; SDKs,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Arial"/>
                <a:ea typeface="+mn-ea"/>
                <a:cs typeface="+mn-cs"/>
              </a:rPr>
              <a:t> specifically, the ArcGIS Runtime SDK for .NET. </a:t>
            </a:r>
            <a:endParaRPr lang="en-US" sz="1200" kern="1200" dirty="0">
              <a:solidFill>
                <a:schemeClr val="tx1"/>
              </a:solidFill>
              <a:effectLst/>
              <a:latin typeface="Arial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531589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267284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eaLnBrk="0" hangingPunct="0">
              <a:lnSpc>
                <a:spcPts val="1800"/>
              </a:lnSpc>
            </a:pPr>
            <a:r>
              <a:rPr lang="en-US" sz="1200" dirty="0"/>
              <a:t>https://www.esri.com/en-us/about/careers/student-jobs</a:t>
            </a:r>
            <a:endParaRPr lang="en-US" sz="1200" dirty="0"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767235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http://www.esri.com/events/user-conference</a:t>
            </a: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767235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http://www.esri.com/careers/main/student-jobs</a:t>
            </a: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428657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Hackathons</a:t>
            </a: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134820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didn’t ask, but…</a:t>
            </a: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776042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82782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55677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Who am I?</a:t>
            </a: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58025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Who am I?</a:t>
            </a: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0479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Before we jump into the presentation, let’s talk about</a:t>
            </a:r>
            <a:r>
              <a:rPr lang="en-US" baseline="0" dirty="0"/>
              <a:t> Geography, GIS, and ArcGIS.  We want to figure out as a group where we are at on the following topics.</a:t>
            </a:r>
          </a:p>
          <a:p>
            <a:endParaRPr lang="en-US" baseline="0" dirty="0"/>
          </a:p>
          <a:p>
            <a:pPr marL="228600" indent="-228600">
              <a:buFont typeface="+mj-lt"/>
              <a:buAutoNum type="arabicPeriod"/>
            </a:pPr>
            <a:r>
              <a:rPr lang="en-US" baseline="0" dirty="0"/>
              <a:t>Ask the group…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baseline="0" dirty="0"/>
              <a:t>What is….</a:t>
            </a:r>
          </a:p>
          <a:p>
            <a:pPr marL="1143000" lvl="2" indent="-228600">
              <a:buFont typeface="+mj-lt"/>
              <a:buAutoNum type="arabicPeriod"/>
            </a:pPr>
            <a:r>
              <a:rPr lang="en-US" baseline="0" dirty="0"/>
              <a:t>Geography?</a:t>
            </a:r>
          </a:p>
          <a:p>
            <a:pPr marL="1143000" lvl="2" indent="-228600">
              <a:buFont typeface="+mj-lt"/>
              <a:buAutoNum type="arabicPeriod"/>
            </a:pPr>
            <a:r>
              <a:rPr lang="en-US" baseline="0" dirty="0"/>
              <a:t>GIS?</a:t>
            </a:r>
          </a:p>
          <a:p>
            <a:pPr marL="1143000" lvl="2" indent="-228600">
              <a:buFont typeface="+mj-lt"/>
              <a:buAutoNum type="arabicPeriod"/>
            </a:pPr>
            <a:r>
              <a:rPr lang="en-US" baseline="0" dirty="0"/>
              <a:t>ArcGIS?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7143C0-4F23-B545-9533-520B5A87CA1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970042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Simple, clear, definition. Tobler’s first law of Geography.</a:t>
            </a:r>
          </a:p>
          <a:p>
            <a:r>
              <a:rPr lang="en-US" baseline="0" dirty="0"/>
              <a:t>https://en.wikipedia.org/wiki/Tobler%27s_first_law_of_geography</a:t>
            </a:r>
          </a:p>
          <a:p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7143C0-4F23-B545-9533-520B5A87CA1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096668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Before we jump into the presentation, let’s talk about</a:t>
            </a:r>
            <a:r>
              <a:rPr lang="en-US" baseline="0" dirty="0"/>
              <a:t> Geography, GIS, and ArcGIS.  We want to figure out as a group where we are at on the following topics.</a:t>
            </a:r>
          </a:p>
          <a:p>
            <a:endParaRPr lang="en-US" baseline="0" dirty="0"/>
          </a:p>
          <a:p>
            <a:pPr marL="228600" indent="-228600">
              <a:buFont typeface="+mj-lt"/>
              <a:buAutoNum type="arabicPeriod"/>
            </a:pPr>
            <a:r>
              <a:rPr lang="en-US" baseline="0" dirty="0"/>
              <a:t>Ask the group…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baseline="0" dirty="0"/>
              <a:t>What is….</a:t>
            </a:r>
          </a:p>
          <a:p>
            <a:pPr marL="1143000" lvl="2" indent="-228600">
              <a:buFont typeface="+mj-lt"/>
              <a:buAutoNum type="arabicPeriod"/>
            </a:pPr>
            <a:r>
              <a:rPr lang="en-US" baseline="0" dirty="0"/>
              <a:t>Geography?</a:t>
            </a:r>
          </a:p>
          <a:p>
            <a:pPr marL="1143000" lvl="2" indent="-228600">
              <a:buFont typeface="+mj-lt"/>
              <a:buAutoNum type="arabicPeriod"/>
            </a:pPr>
            <a:r>
              <a:rPr lang="en-US" baseline="0" dirty="0"/>
              <a:t>GIS?</a:t>
            </a:r>
          </a:p>
          <a:p>
            <a:pPr marL="1143000" lvl="2" indent="-228600">
              <a:buFont typeface="+mj-lt"/>
              <a:buAutoNum type="arabicPeriod"/>
            </a:pPr>
            <a:r>
              <a:rPr lang="en-US" baseline="0" dirty="0"/>
              <a:t>ArcGIS?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7143C0-4F23-B545-9533-520B5A87CA1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541504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Dictionary definition</a:t>
            </a:r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7143C0-4F23-B545-9533-520B5A87CA1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924173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1833121" y="2428193"/>
            <a:ext cx="8525773" cy="914400"/>
          </a:xfrm>
        </p:spPr>
        <p:txBody>
          <a:bodyPr rIns="0" anchor="b">
            <a:noAutofit/>
          </a:bodyPr>
          <a:lstStyle>
            <a:lvl1pPr algn="ctr">
              <a:defRPr sz="34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1828801" y="3465218"/>
            <a:ext cx="8534401" cy="914400"/>
          </a:xfrm>
          <a:noFill/>
        </p:spPr>
        <p:txBody>
          <a:bodyPr>
            <a:noAutofit/>
          </a:bodyPr>
          <a:lstStyle>
            <a:lvl1pPr marL="0" indent="0" algn="ctr">
              <a:buNone/>
              <a:defRPr b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Name of Presenter(s)</a:t>
            </a:r>
          </a:p>
        </p:txBody>
      </p:sp>
      <p:pic>
        <p:nvPicPr>
          <p:cNvPr id="7" name="Picture 6" descr="esri-10GlobeLogo_No-r_sRGBRev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54329" y="365138"/>
            <a:ext cx="2168737" cy="967642"/>
          </a:xfrm>
          <a:prstGeom prst="rect">
            <a:avLst/>
          </a:prstGeom>
        </p:spPr>
      </p:pic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C91B51-25EE-0147-9293-37E16A70024E}" type="datetime1">
              <a:rPr lang="en-US" smtClean="0"/>
              <a:t>5/17/23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med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icture with Caption">
    <p:bg>
      <p:bgPr>
        <a:gradFill flip="none" rotWithShape="1">
          <a:gsLst>
            <a:gs pos="1000">
              <a:srgbClr val="0078C3"/>
            </a:gs>
            <a:gs pos="100000">
              <a:srgbClr val="0A1446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arallelogram 10"/>
          <p:cNvSpPr/>
          <p:nvPr/>
        </p:nvSpPr>
        <p:spPr bwMode="auto">
          <a:xfrm flipH="1">
            <a:off x="1" y="2"/>
            <a:ext cx="5497956" cy="6865697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7956" h="6865697">
                <a:moveTo>
                  <a:pt x="0" y="0"/>
                </a:moveTo>
                <a:lnTo>
                  <a:pt x="5497956" y="0"/>
                </a:lnTo>
                <a:lnTo>
                  <a:pt x="5497956" y="6858000"/>
                </a:lnTo>
                <a:lnTo>
                  <a:pt x="2747818" y="686569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8" name="Parallelogram 10"/>
          <p:cNvSpPr/>
          <p:nvPr/>
        </p:nvSpPr>
        <p:spPr bwMode="auto">
          <a:xfrm rot="16200000" flipH="1" flipV="1">
            <a:off x="4707461" y="-626538"/>
            <a:ext cx="2777078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Picture Placeholder 8"/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684213" y="1757363"/>
            <a:ext cx="5943600" cy="3343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800" baseline="0"/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Click icon to insert Picture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976871" y="3582548"/>
            <a:ext cx="4527741" cy="338554"/>
          </a:xfrm>
          <a:noFill/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Presenter(s)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976871" y="2348110"/>
            <a:ext cx="4527741" cy="1169551"/>
          </a:xfrm>
        </p:spPr>
        <p:txBody>
          <a:bodyPr wrap="square" anchor="b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en-US" sz="3800" b="1" i="0" kern="1200" cap="none" baseline="0">
                <a:solidFill>
                  <a:schemeClr val="tx1"/>
                </a:solidFill>
                <a:effectLst/>
                <a:latin typeface="+mj-lt"/>
                <a:ea typeface="+mj-ea"/>
                <a:cs typeface="Arial"/>
              </a:defRPr>
            </a:lvl1pPr>
          </a:lstStyle>
          <a:p>
            <a:r>
              <a:rPr kumimoji="0" lang="en-US" dirty="0"/>
              <a:t>Click to Edit </a:t>
            </a:r>
            <a:br>
              <a:rPr kumimoji="0" lang="en-US" dirty="0"/>
            </a:br>
            <a:r>
              <a:rPr kumimoji="0" lang="en-US" dirty="0"/>
              <a:t>Demo Title</a:t>
            </a:r>
            <a:endParaRPr lang="en-US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6FA6FB-FDD3-A446-B5AE-30BBE73852D8}" type="datetime1">
              <a:rPr lang="en-US" smtClean="0"/>
              <a:t>5/17/23</a:t>
            </a:fld>
            <a:endParaRPr lang="en-US" dirty="0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6155255"/>
      </p:ext>
    </p:extLst>
  </p:cSld>
  <p:clrMapOvr>
    <a:masterClrMapping/>
  </p:clrMapOvr>
  <p:transition spd="med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Only_User Screens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User Screens Title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3D0726-017F-9249-8B2E-2A4DDB444ED8}" type="datetime1">
              <a:rPr lang="en-US" smtClean="0"/>
              <a:t>5/17/23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38791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wo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304" y="1990427"/>
            <a:ext cx="10367433" cy="1477328"/>
          </a:xfrm>
        </p:spPr>
        <p:txBody>
          <a:bodyPr anchor="b"/>
          <a:lstStyle>
            <a:lvl1pPr>
              <a:spcAft>
                <a:spcPts val="0"/>
              </a:spcAft>
              <a:defRPr sz="96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BIG Word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912304" y="3467761"/>
            <a:ext cx="10367433" cy="615553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>
              <a:spcAft>
                <a:spcPts val="0"/>
              </a:spcAft>
              <a:buFontTx/>
              <a:buNone/>
              <a:defRPr lang="en-US" sz="4000" b="1" baseline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  <a:buNone/>
            </a:pPr>
            <a:r>
              <a:rPr lang="en-US" dirty="0"/>
              <a:t>Smaller word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77C214-390A-F944-BF27-73F37F4360F9}" type="datetime1">
              <a:rPr lang="en-US" smtClean="0"/>
              <a:t>5/17/23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8752500"/>
      </p:ext>
    </p:extLst>
  </p:cSld>
  <p:clrMapOvr>
    <a:masterClrMapping/>
  </p:clrMapOvr>
  <p:transition spd="med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284" y="2625441"/>
            <a:ext cx="7315200" cy="461665"/>
          </a:xfrm>
        </p:spPr>
        <p:txBody>
          <a:bodyPr anchor="b"/>
          <a:lstStyle>
            <a:lvl1pPr>
              <a:spcAft>
                <a:spcPts val="0"/>
              </a:spcAft>
              <a:defRPr sz="30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“Quote”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912284" y="3683197"/>
            <a:ext cx="7315200" cy="400110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 algn="r">
              <a:spcAft>
                <a:spcPts val="0"/>
              </a:spcAft>
              <a:buFontTx/>
              <a:buNone/>
              <a:defRPr lang="en-US" sz="2600" b="0" baseline="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+mj-lt"/>
                <a:ea typeface="+mj-ea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</a:pPr>
            <a:r>
              <a:rPr lang="en-US" dirty="0"/>
              <a:t>Name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225C2B-15EC-3348-B6CD-75D75F51F610}" type="datetime1">
              <a:rPr lang="en-US" smtClean="0"/>
              <a:t>5/17/23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1332608"/>
      </p:ext>
    </p:extLst>
  </p:cSld>
  <p:clrMapOvr>
    <a:masterClrMapping/>
  </p:clrMapOvr>
  <p:transition spd="med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sri">
    <p:bg>
      <p:bgPr>
        <a:solidFill>
          <a:srgbClr val="E0F4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esri-10GlobeLogo_TagLockup5_Slide_sRGB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4150" y="2085337"/>
            <a:ext cx="4188457" cy="2404872"/>
          </a:xfrm>
          <a:prstGeom prst="rect">
            <a:avLst/>
          </a:prstGeom>
        </p:spPr>
      </p:pic>
      <p:sp>
        <p:nvSpPr>
          <p:cNvPr id="3" name="Parallelogram 10"/>
          <p:cNvSpPr/>
          <p:nvPr/>
        </p:nvSpPr>
        <p:spPr bwMode="auto">
          <a:xfrm rot="5400000" flipV="1">
            <a:off x="5295904" y="-38098"/>
            <a:ext cx="1600198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gradFill flip="none" rotWithShape="1">
            <a:gsLst>
              <a:gs pos="100000">
                <a:srgbClr val="00B9F2"/>
              </a:gs>
              <a:gs pos="10000">
                <a:srgbClr val="053264"/>
              </a:gs>
            </a:gsLst>
            <a:lin ang="3780000" scaled="0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5" name="Parallelogram 10"/>
          <p:cNvSpPr/>
          <p:nvPr/>
        </p:nvSpPr>
        <p:spPr bwMode="auto">
          <a:xfrm flipH="1" flipV="1">
            <a:off x="3" y="0"/>
            <a:ext cx="3325091" cy="6865698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7956" h="6865697">
                <a:moveTo>
                  <a:pt x="0" y="0"/>
                </a:moveTo>
                <a:lnTo>
                  <a:pt x="5497956" y="0"/>
                </a:lnTo>
                <a:lnTo>
                  <a:pt x="5497956" y="6858000"/>
                </a:lnTo>
                <a:lnTo>
                  <a:pt x="2747818" y="686569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26245688"/>
      </p:ext>
    </p:extLst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914400" y="1828800"/>
            <a:ext cx="10369296" cy="3429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DEFD86-78C4-084A-B0B5-04A7A3431B39}" type="datetime1">
              <a:rPr lang="en-US" smtClean="0"/>
              <a:t>5/17/23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2625" y="682625"/>
            <a:ext cx="10826496" cy="369332"/>
          </a:xfrm>
        </p:spPr>
        <p:txBody>
          <a:bodyPr/>
          <a:lstStyle>
            <a:lvl1pPr>
              <a:defRPr lang="en-US" sz="2400" b="1" kern="1200" spc="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82625" y="1097309"/>
            <a:ext cx="10826496" cy="246221"/>
          </a:xfrm>
        </p:spPr>
        <p:txBody>
          <a:bodyPr anchor="t" anchorCtr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4">
                    <a:lumMod val="40000"/>
                    <a:lumOff val="60000"/>
                  </a:schemeClr>
                </a:solidFill>
              </a:defRPr>
            </a:lvl1pPr>
            <a:lvl2pPr marL="0" indent="0">
              <a:buNone/>
              <a:defRPr sz="1400"/>
            </a:lvl2pPr>
            <a:lvl3pPr marL="0" indent="0">
              <a:buNone/>
              <a:defRPr sz="1400"/>
            </a:lvl3pPr>
            <a:lvl4pPr marL="0" indent="0">
              <a:buNone/>
              <a:defRPr sz="1400"/>
            </a:lvl4pPr>
            <a:lvl5pPr marL="0" indent="0">
              <a:buNone/>
              <a:defRPr sz="1400"/>
            </a:lvl5pPr>
          </a:lstStyle>
          <a:p>
            <a:pPr lvl="0"/>
            <a:r>
              <a:rPr lang="en-US" dirty="0"/>
              <a:t>Click to Edit Subtitle (optional)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>
          <a:xfrm>
            <a:off x="914400" y="1828804"/>
            <a:ext cx="10369296" cy="34274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5DF95B-0B80-6A4D-A813-6F9D9F38EBA2}" type="datetime1">
              <a:rPr lang="en-US" smtClean="0"/>
              <a:t>5/17/23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and Tagl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2625"/>
            <a:ext cx="10826496" cy="369332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" y="1828800"/>
            <a:ext cx="10369296" cy="3429000"/>
          </a:xfrm>
        </p:spPr>
        <p:txBody>
          <a:bodyPr/>
          <a:lstStyle>
            <a:lvl1pPr>
              <a:lnSpc>
                <a:spcPct val="100000"/>
              </a:lnSpc>
              <a:defRPr sz="2000"/>
            </a:lvl1pPr>
            <a:lvl2pPr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600"/>
            </a:lvl3pPr>
            <a:lvl4pPr>
              <a:defRPr sz="1400"/>
            </a:lvl4pPr>
            <a:lvl5pPr>
              <a:lnSpc>
                <a:spcPts val="1800"/>
              </a:lnSpc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87263" y="6177085"/>
            <a:ext cx="10826495" cy="215444"/>
          </a:xfrm>
        </p:spPr>
        <p:txBody>
          <a:bodyPr anchor="b">
            <a:spAutoFit/>
          </a:bodyPr>
          <a:lstStyle>
            <a:lvl1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65000"/>
                </a:schemeClr>
              </a:buClr>
              <a:buSzPts val="1100"/>
              <a:buFont typeface="Arial"/>
              <a:buNone/>
              <a:tabLst/>
              <a:defRPr lang="en-US" sz="1400" b="0" i="1" kern="1200" baseline="0" dirty="0" smtClean="0">
                <a:solidFill>
                  <a:schemeClr val="tx2"/>
                </a:solidFill>
                <a:latin typeface="+mn-lt"/>
                <a:ea typeface="+mn-ea"/>
                <a:cs typeface="Arial"/>
              </a:defRPr>
            </a:lvl1pPr>
          </a:lstStyle>
          <a:p>
            <a:pPr lvl="0"/>
            <a:r>
              <a:rPr lang="en-US" dirty="0"/>
              <a:t>Click to Edit Tagline (optional)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5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E55AC9-5819-304B-AB8A-EC561A98EE59}" type="datetime1">
              <a:rPr lang="en-US" smtClean="0"/>
              <a:t>5/17/23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Content and Tagl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2625"/>
            <a:ext cx="10826496" cy="369332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1"/>
          <p:cNvSpPr>
            <a:spLocks noGrp="1"/>
          </p:cNvSpPr>
          <p:nvPr>
            <p:ph sz="quarter" idx="18"/>
          </p:nvPr>
        </p:nvSpPr>
        <p:spPr>
          <a:xfrm>
            <a:off x="914400" y="1828800"/>
            <a:ext cx="10369296" cy="3429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776409" y="1514615"/>
            <a:ext cx="1219201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685800" y="1097309"/>
            <a:ext cx="10826496" cy="246221"/>
          </a:xfrm>
        </p:spPr>
        <p:txBody>
          <a:bodyPr vert="horz" wrap="square" lIns="0" tIns="0" rIns="0" bIns="0" rtlCol="0" anchor="t">
            <a:sp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en-US" sz="1600" b="1" kern="1200" dirty="0" smtClean="0">
                <a:solidFill>
                  <a:srgbClr val="94E6FF"/>
                </a:solidFill>
                <a:latin typeface="+mj-lt"/>
                <a:ea typeface="+mj-ea"/>
                <a:cs typeface="Arial"/>
              </a:defRPr>
            </a:lvl1pPr>
            <a:lvl2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2pPr>
            <a:lvl3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3pPr>
            <a:lvl4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4pPr>
            <a:lvl5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5pPr>
          </a:lstStyle>
          <a:p>
            <a:pPr lvl="0"/>
            <a:r>
              <a:rPr lang="en-US" dirty="0"/>
              <a:t>Click to Edit Subtitle (optional)</a:t>
            </a:r>
          </a:p>
        </p:txBody>
      </p:sp>
      <p:sp>
        <p:nvSpPr>
          <p:cNvPr id="12" name="Text Placeholder 25"/>
          <p:cNvSpPr>
            <a:spLocks noGrp="1"/>
          </p:cNvSpPr>
          <p:nvPr>
            <p:ph type="body" sz="quarter" idx="20" hasCustomPrompt="1"/>
          </p:nvPr>
        </p:nvSpPr>
        <p:spPr>
          <a:xfrm>
            <a:off x="685800" y="6185356"/>
            <a:ext cx="10826496" cy="215444"/>
          </a:xfrm>
        </p:spPr>
        <p:txBody>
          <a:bodyPr anchor="b">
            <a:spAutoFit/>
          </a:bodyPr>
          <a:lstStyle>
            <a:lvl1pPr marL="0" indent="0" algn="r">
              <a:spcBef>
                <a:spcPts val="0"/>
              </a:spcBef>
              <a:spcAft>
                <a:spcPts val="0"/>
              </a:spcAft>
              <a:buNone/>
              <a:defRPr sz="1400" b="0" i="1" baseline="0">
                <a:solidFill>
                  <a:schemeClr val="tx2"/>
                </a:solidFill>
              </a:defRPr>
            </a:lvl1pPr>
            <a:lvl2pPr marL="0" indent="0" algn="r">
              <a:buNone/>
              <a:defRPr sz="1600"/>
            </a:lvl2pPr>
            <a:lvl3pPr marL="0" indent="0" algn="r">
              <a:buNone/>
              <a:defRPr sz="1600"/>
            </a:lvl3pPr>
            <a:lvl4pPr marL="0" indent="0" algn="r">
              <a:buNone/>
              <a:defRPr sz="1600"/>
            </a:lvl4pPr>
            <a:lvl5pPr marL="0" indent="0" algn="r">
              <a:buNone/>
              <a:defRPr sz="1600"/>
            </a:lvl5pPr>
          </a:lstStyle>
          <a:p>
            <a:pPr lvl="0"/>
            <a:r>
              <a:rPr lang="en-US" dirty="0"/>
              <a:t>Click to Edit Tagline (optional)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776409" y="1514615"/>
            <a:ext cx="1219201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74F111-1245-FB4C-ACB7-129F68E66232}" type="datetime1">
              <a:rPr lang="en-US" smtClean="0"/>
              <a:t>5/17/23</a:t>
            </a:fld>
            <a:endParaRPr lang="en-US" dirty="0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5473994"/>
      </p:ext>
    </p:extLst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0C21C6-642C-6F4C-B53C-06F3F35CEF14}" type="datetime1">
              <a:rPr lang="en-US" smtClean="0"/>
              <a:t>5/17/23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without Graphic (center justifi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0E3BE2-FFFE-0B46-AE5A-CBB4C5FEC6FC}" type="datetime1">
              <a:rPr lang="en-US" smtClean="0"/>
              <a:t>5/17/23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61994C-B8B3-A740-949B-C8D716F26A7F}" type="datetime1">
              <a:rPr lang="en-US" smtClean="0"/>
              <a:t>5/17/23</a:t>
            </a:fld>
            <a:endParaRPr lang="en-US" dirty="0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bg>
      <p:bgPr>
        <a:gradFill flip="none" rotWithShape="1">
          <a:gsLst>
            <a:gs pos="0">
              <a:srgbClr val="0078C3"/>
            </a:gs>
            <a:gs pos="100000">
              <a:srgbClr val="0A1446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rallelogram 10"/>
          <p:cNvSpPr/>
          <p:nvPr/>
        </p:nvSpPr>
        <p:spPr bwMode="auto">
          <a:xfrm flipV="1">
            <a:off x="8866909" y="0"/>
            <a:ext cx="3325091" cy="6865698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7956" h="6865697">
                <a:moveTo>
                  <a:pt x="0" y="0"/>
                </a:moveTo>
                <a:lnTo>
                  <a:pt x="5497956" y="0"/>
                </a:lnTo>
                <a:lnTo>
                  <a:pt x="5497956" y="6858000"/>
                </a:lnTo>
                <a:lnTo>
                  <a:pt x="2747818" y="686569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Parallelogram 10"/>
          <p:cNvSpPr/>
          <p:nvPr/>
        </p:nvSpPr>
        <p:spPr bwMode="auto">
          <a:xfrm rot="5400000" flipH="1">
            <a:off x="5083849" y="-5083848"/>
            <a:ext cx="2024302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2" name="Parallelogram 10"/>
          <p:cNvSpPr/>
          <p:nvPr/>
        </p:nvSpPr>
        <p:spPr bwMode="auto">
          <a:xfrm rot="16200000" flipH="1" flipV="1">
            <a:off x="5083850" y="-250150"/>
            <a:ext cx="2024302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4401" y="3512743"/>
            <a:ext cx="8221903" cy="338554"/>
          </a:xfrm>
          <a:noFill/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Presenter(s)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4400" y="2732670"/>
            <a:ext cx="8683723" cy="738664"/>
          </a:xfrm>
        </p:spPr>
        <p:txBody>
          <a:bodyPr wrap="square" anchor="b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en-US" sz="4800" b="1" i="0" kern="1200" cap="none" baseline="0">
                <a:solidFill>
                  <a:schemeClr val="tx1"/>
                </a:solidFill>
                <a:effectLst/>
                <a:latin typeface="+mj-lt"/>
                <a:ea typeface="+mj-ea"/>
                <a:cs typeface="Arial"/>
              </a:defRPr>
            </a:lvl1pPr>
          </a:lstStyle>
          <a:p>
            <a:r>
              <a:rPr kumimoji="0" lang="en-US" dirty="0"/>
              <a:t>Click to Edit Section Title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17F20F-8413-1548-BF61-558511100DB7}" type="datetime1">
              <a:rPr lang="en-US" smtClean="0"/>
              <a:t>5/17/23</a:t>
            </a:fld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048560"/>
      </p:ext>
    </p:extLst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95000">
              <a:srgbClr val="053264"/>
            </a:gs>
            <a:gs pos="0">
              <a:srgbClr val="00B9F2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0" y="682625"/>
            <a:ext cx="10826496" cy="369332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828800"/>
            <a:ext cx="10361957" cy="3429000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E7E69C-4D79-BB49-9350-1FEE210EB4F7}" type="datetime1">
              <a:rPr lang="en-US" smtClean="0"/>
              <a:t>5/17/23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6800" r:id="rId1"/>
    <p:sldLayoutId id="2147486801" r:id="rId2"/>
    <p:sldLayoutId id="2147486802" r:id="rId3"/>
    <p:sldLayoutId id="2147486803" r:id="rId4"/>
    <p:sldLayoutId id="2147486804" r:id="rId5"/>
    <p:sldLayoutId id="2147486805" r:id="rId6"/>
    <p:sldLayoutId id="2147486806" r:id="rId7"/>
    <p:sldLayoutId id="2147486807" r:id="rId8"/>
    <p:sldLayoutId id="2147486808" r:id="rId9"/>
    <p:sldLayoutId id="2147486809" r:id="rId10"/>
    <p:sldLayoutId id="2147486810" r:id="rId11"/>
    <p:sldLayoutId id="2147486811" r:id="rId12"/>
    <p:sldLayoutId id="2147486812" r:id="rId13"/>
    <p:sldLayoutId id="2147486816" r:id="rId14"/>
  </p:sldLayoutIdLst>
  <p:transition spd="med">
    <p:fade/>
  </p:transition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400" b="1" kern="1200">
          <a:solidFill>
            <a:schemeClr val="tx1"/>
          </a:solidFill>
          <a:latin typeface="+mj-lt"/>
          <a:ea typeface="+mj-ea"/>
          <a:cs typeface="Arial"/>
        </a:defRPr>
      </a:lvl1pPr>
    </p:titleStyle>
    <p:bodyStyle>
      <a:lvl1pPr marL="176213" indent="-176213" algn="l" defTabSz="457200" rtl="0" eaLnBrk="1" latinLnBrk="0" hangingPunct="1">
        <a:lnSpc>
          <a:spcPct val="100000"/>
        </a:lnSpc>
        <a:spcBef>
          <a:spcPts val="30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Arial"/>
        <a:buChar char="•"/>
        <a:defRPr sz="2000" b="1" kern="1200">
          <a:solidFill>
            <a:schemeClr val="tx1"/>
          </a:solidFill>
          <a:latin typeface="+mn-lt"/>
          <a:ea typeface="+mn-ea"/>
          <a:cs typeface="Arial"/>
        </a:defRPr>
      </a:lvl1pPr>
      <a:lvl2pPr marL="457200" indent="-173736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800" b="1" kern="1200">
          <a:solidFill>
            <a:schemeClr val="tx1"/>
          </a:solidFill>
          <a:latin typeface="+mn-lt"/>
          <a:ea typeface="+mn-ea"/>
          <a:cs typeface="Arial"/>
        </a:defRPr>
      </a:lvl2pPr>
      <a:lvl3pPr marL="795528" indent="-173736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600" b="1" kern="1200">
          <a:solidFill>
            <a:schemeClr val="tx1"/>
          </a:solidFill>
          <a:latin typeface="+mn-lt"/>
          <a:ea typeface="+mn-ea"/>
          <a:cs typeface="Arial"/>
        </a:defRPr>
      </a:lvl3pPr>
      <a:lvl4pPr marL="1216152" indent="-173736" algn="l" defTabSz="457200" rtl="0" eaLnBrk="1" latinLnBrk="0" hangingPunct="1">
        <a:lnSpc>
          <a:spcPts val="18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400" b="1" kern="1200">
          <a:solidFill>
            <a:schemeClr val="tx1"/>
          </a:solidFill>
          <a:latin typeface="+mn-lt"/>
          <a:ea typeface="+mn-ea"/>
          <a:cs typeface="Arial"/>
        </a:defRPr>
      </a:lvl4pPr>
      <a:lvl5pPr marL="1546225" indent="-176213" algn="l" defTabSz="457200" rtl="0" eaLnBrk="1" latinLnBrk="0" hangingPunct="1">
        <a:lnSpc>
          <a:spcPts val="19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lang="en-US" sz="1400" b="1" kern="1200" dirty="0">
          <a:solidFill>
            <a:schemeClr val="tx1"/>
          </a:solidFill>
          <a:latin typeface="+mn-lt"/>
          <a:ea typeface="+mn-ea"/>
          <a:cs typeface="Arial"/>
        </a:defRPr>
      </a:lvl5pPr>
      <a:lvl6pPr marL="1773238" indent="-177800" algn="l" defTabSz="401638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tabLst>
          <a:tab pos="1484313" algn="l"/>
        </a:tabLst>
        <a:defRPr sz="1400" b="1" kern="1200">
          <a:solidFill>
            <a:schemeClr val="tx1"/>
          </a:solidFill>
          <a:latin typeface="Arial"/>
          <a:ea typeface="+mn-ea"/>
          <a:cs typeface="Arial"/>
        </a:defRPr>
      </a:lvl6pPr>
      <a:lvl7pPr marL="2062163" indent="-176213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7pPr>
      <a:lvl8pPr marL="2286000" indent="-173038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8pPr>
      <a:lvl9pPr marL="2452688" indent="-163513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jp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hyperlink" Target="https://floridadisaster.maps.arcgis.com/apps/webappviewer/index.html?id=f5628cfc02ca42b4a3853c69d8ff804b" TargetMode="Externa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4.jpg"/><Relationship Id="rId7" Type="http://schemas.openxmlformats.org/officeDocument/2006/relationships/image" Target="../media/image25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jpg"/><Relationship Id="rId5" Type="http://schemas.openxmlformats.org/officeDocument/2006/relationships/image" Target="../media/image23.jpg"/><Relationship Id="rId4" Type="http://schemas.openxmlformats.org/officeDocument/2006/relationships/image" Target="../media/image22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28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jpe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gi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jpg"/><Relationship Id="rId4" Type="http://schemas.openxmlformats.org/officeDocument/2006/relationships/image" Target="../media/image31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hyperlink" Target="https://developers.arcgis.com/javascript/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hyperlink" Target="https://developers.arcgis.com/javascript/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hyperlink" Target="https://developers.arcgis.com/javascript/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openxmlformats.org/officeDocument/2006/relationships/hyperlink" Target="https://developers.arcgis.com/javascript/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hyperlink" Target="https://developers.arcgis.com/javascript/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hyperlink" Target="https://developers.arcgis.com/javascript/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hyperlink" Target="http://esri.github.io/esri-leaflet/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3" Type="http://schemas.openxmlformats.org/officeDocument/2006/relationships/image" Target="../media/image4.jpg"/><Relationship Id="rId7" Type="http://schemas.openxmlformats.org/officeDocument/2006/relationships/image" Target="../media/image1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jpg"/><Relationship Id="rId11" Type="http://schemas.openxmlformats.org/officeDocument/2006/relationships/image" Target="../media/image17.jpg"/><Relationship Id="rId5" Type="http://schemas.openxmlformats.org/officeDocument/2006/relationships/image" Target="../media/image11.jpg"/><Relationship Id="rId10" Type="http://schemas.openxmlformats.org/officeDocument/2006/relationships/image" Target="../media/image16.jpg"/><Relationship Id="rId4" Type="http://schemas.openxmlformats.org/officeDocument/2006/relationships/image" Target="../media/image10.jpg"/><Relationship Id="rId9" Type="http://schemas.openxmlformats.org/officeDocument/2006/relationships/image" Target="../media/image15.jp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jpeg"/><Relationship Id="rId3" Type="http://schemas.openxmlformats.org/officeDocument/2006/relationships/image" Target="../media/image40.jpeg"/><Relationship Id="rId7" Type="http://schemas.openxmlformats.org/officeDocument/2006/relationships/image" Target="../media/image43.jpeg"/><Relationship Id="rId12" Type="http://schemas.openxmlformats.org/officeDocument/2006/relationships/image" Target="../media/image4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5" Type="http://schemas.openxmlformats.org/officeDocument/2006/relationships/image" Target="../media/image41.png"/><Relationship Id="rId10" Type="http://schemas.openxmlformats.org/officeDocument/2006/relationships/image" Target="../media/image46.png"/><Relationship Id="rId4" Type="http://schemas.microsoft.com/office/2007/relationships/hdphoto" Target="../media/hdphoto1.wdp"/><Relationship Id="rId9" Type="http://schemas.openxmlformats.org/officeDocument/2006/relationships/image" Target="../media/image4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jpg"/><Relationship Id="rId3" Type="http://schemas.openxmlformats.org/officeDocument/2006/relationships/image" Target="../media/image4.jpg"/><Relationship Id="rId7" Type="http://schemas.openxmlformats.org/officeDocument/2006/relationships/image" Target="../media/image53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jpg"/><Relationship Id="rId5" Type="http://schemas.openxmlformats.org/officeDocument/2006/relationships/image" Target="../media/image51.jpg"/><Relationship Id="rId4" Type="http://schemas.openxmlformats.org/officeDocument/2006/relationships/image" Target="../media/image50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6.JPG"/><Relationship Id="rId4" Type="http://schemas.openxmlformats.org/officeDocument/2006/relationships/image" Target="../media/image55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JPG"/><Relationship Id="rId5" Type="http://schemas.openxmlformats.org/officeDocument/2006/relationships/image" Target="../media/image58.JPG"/><Relationship Id="rId4" Type="http://schemas.openxmlformats.org/officeDocument/2006/relationships/image" Target="../media/image5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g"/><Relationship Id="rId3" Type="http://schemas.openxmlformats.org/officeDocument/2006/relationships/image" Target="../media/image4.jp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jp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10" b="18881"/>
          <a:stretch/>
        </p:blipFill>
        <p:spPr>
          <a:xfrm>
            <a:off x="-1" y="2898509"/>
            <a:ext cx="4314619" cy="3959491"/>
          </a:xfrm>
          <a:prstGeom prst="rect">
            <a:avLst/>
          </a:prstGeom>
        </p:spPr>
      </p:pic>
      <p:pic>
        <p:nvPicPr>
          <p:cNvPr id="3" name="Picture 2" descr="NGSL16 Right Side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094" r="35500"/>
          <a:stretch/>
        </p:blipFill>
        <p:spPr>
          <a:xfrm>
            <a:off x="9883970" y="0"/>
            <a:ext cx="2308030" cy="2615208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-1" y="2649434"/>
            <a:ext cx="12192001" cy="1139659"/>
          </a:xfrm>
        </p:spPr>
        <p:txBody>
          <a:bodyPr/>
          <a:lstStyle/>
          <a:p>
            <a:r>
              <a:rPr lang="en-US" sz="4000" dirty="0">
                <a:cs typeface="AvenirNext LT Pro Demi"/>
              </a:rPr>
              <a:t>Web Map Development</a:t>
            </a:r>
            <a:br>
              <a:rPr lang="en-US" sz="4000" dirty="0">
                <a:cs typeface="AvenirNext LT Pro Demi"/>
              </a:rPr>
            </a:br>
            <a:r>
              <a:rPr lang="en-US" sz="1800" dirty="0">
                <a:cs typeface="AvenirNext LT Pro Demi"/>
              </a:rPr>
              <a:t> </a:t>
            </a:r>
            <a:br>
              <a:rPr lang="en-US" sz="4000" dirty="0">
                <a:cs typeface="AvenirNext LT Pro Demi"/>
              </a:rPr>
            </a:br>
            <a:r>
              <a:rPr lang="en-US" sz="2800" dirty="0">
                <a:cs typeface="AvenirNext LT Pro Demi"/>
              </a:rPr>
              <a:t>Prairieview Discovery Day</a:t>
            </a:r>
            <a:endParaRPr lang="en-US" sz="4000" dirty="0">
              <a:cs typeface="AvenirNext LT Pro Demi"/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0" y="4206385"/>
            <a:ext cx="12191999" cy="914400"/>
          </a:xfrm>
        </p:spPr>
        <p:txBody>
          <a:bodyPr/>
          <a:lstStyle/>
          <a:p>
            <a:r>
              <a:rPr lang="en-US" dirty="0">
                <a:cs typeface="AvenirNext LT Pro Thin"/>
              </a:rPr>
              <a:t>Mr. Noah</a:t>
            </a:r>
          </a:p>
          <a:p>
            <a:r>
              <a:rPr lang="en-US" dirty="0">
                <a:cs typeface="AvenirNext LT Pro Thin"/>
              </a:rPr>
              <a:t>Product Engineer - ArcGIS Maps SDK for JavaScript</a:t>
            </a:r>
          </a:p>
          <a:p>
            <a:r>
              <a:rPr lang="en-US" dirty="0">
                <a:cs typeface="AvenirNext LT Pro Thin"/>
              </a:rPr>
              <a:t>May 19, 2023</a:t>
            </a:r>
          </a:p>
        </p:txBody>
      </p:sp>
      <p:cxnSp>
        <p:nvCxnSpPr>
          <p:cNvPr id="9" name="Straight Connector 8"/>
          <p:cNvCxnSpPr/>
          <p:nvPr/>
        </p:nvCxnSpPr>
        <p:spPr bwMode="auto">
          <a:xfrm>
            <a:off x="5529890" y="4012365"/>
            <a:ext cx="1031895" cy="0"/>
          </a:xfrm>
          <a:prstGeom prst="line">
            <a:avLst/>
          </a:prstGeom>
          <a:noFill/>
          <a:ln w="254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" name="Subtitle 4"/>
          <p:cNvSpPr txBox="1">
            <a:spLocks/>
          </p:cNvSpPr>
          <p:nvPr/>
        </p:nvSpPr>
        <p:spPr bwMode="white">
          <a:xfrm>
            <a:off x="8625840" y="5593080"/>
            <a:ext cx="3413760" cy="1737360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ctr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None/>
              <a:defRPr sz="18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None/>
              <a:defRPr sz="16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None/>
              <a:defRPr sz="14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None/>
              <a:defRPr lang="en-US" sz="14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/>
              </a:defRPr>
            </a:lvl5pPr>
            <a:lvl6pPr marL="2286000" indent="0" algn="ctr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None/>
              <a:tabLst>
                <a:tab pos="1484313" algn="l"/>
              </a:tabLst>
              <a:defRPr sz="1400" b="1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6pPr>
            <a:lvl7pPr marL="2743200" indent="0" algn="ctr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None/>
              <a:defRPr sz="1400" b="1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7pPr>
            <a:lvl8pPr marL="3200400" indent="0" algn="ctr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None/>
              <a:defRPr sz="1400" b="1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8pPr>
            <a:lvl9pPr marL="3657600" indent="0" algn="ctr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None/>
              <a:defRPr sz="1400" b="1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9pPr>
          </a:lstStyle>
          <a:p>
            <a:pPr algn="r"/>
            <a:endParaRPr lang="en-US" dirty="0">
              <a:cs typeface="AvenirNext LT Pro Thin"/>
            </a:endParaRPr>
          </a:p>
          <a:p>
            <a:pPr algn="r"/>
            <a:r>
              <a:rPr lang="en-US" dirty="0">
                <a:cs typeface="AvenirNext LT Pro Thin"/>
              </a:rPr>
              <a:t>@noashx</a:t>
            </a:r>
          </a:p>
          <a:p>
            <a:pPr algn="r"/>
            <a:r>
              <a:rPr lang="en-US" dirty="0">
                <a:cs typeface="AvenirNext LT Pro Thin"/>
              </a:rPr>
              <a:t>nsager@esri.com</a:t>
            </a:r>
          </a:p>
        </p:txBody>
      </p:sp>
      <p:pic>
        <p:nvPicPr>
          <p:cNvPr id="10" name="Picture 9" descr="A picture containing text, font, number, logo&#10;&#10;Description automatically generated">
            <a:extLst>
              <a:ext uri="{FF2B5EF4-FFF2-40B4-BE49-F238E27FC236}">
                <a16:creationId xmlns:a16="http://schemas.microsoft.com/office/drawing/2014/main" id="{DE87F15E-4C2D-514E-9397-61BD15E880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6072" y="5419907"/>
            <a:ext cx="3733800" cy="1282700"/>
          </a:xfrm>
          <a:prstGeom prst="rect">
            <a:avLst/>
          </a:prstGeom>
        </p:spPr>
      </p:pic>
      <p:pic>
        <p:nvPicPr>
          <p:cNvPr id="12" name="Picture 11" descr="A picture containing clipart, symbol, art&#10;&#10;Description automatically generated">
            <a:extLst>
              <a:ext uri="{FF2B5EF4-FFF2-40B4-BE49-F238E27FC236}">
                <a16:creationId xmlns:a16="http://schemas.microsoft.com/office/drawing/2014/main" id="{2A801522-F515-118A-EDDE-28B3154990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41591" y="123715"/>
            <a:ext cx="3298009" cy="1923839"/>
          </a:xfrm>
          <a:prstGeom prst="rect">
            <a:avLst/>
          </a:prstGeom>
        </p:spPr>
      </p:pic>
      <p:pic>
        <p:nvPicPr>
          <p:cNvPr id="14" name="Picture 13" descr="A picture containing text, graphics, graphic design, majorelle blue&#10;&#10;Description automatically generated">
            <a:extLst>
              <a:ext uri="{FF2B5EF4-FFF2-40B4-BE49-F238E27FC236}">
                <a16:creationId xmlns:a16="http://schemas.microsoft.com/office/drawing/2014/main" id="{6DD82197-DD37-58EF-81E3-DAA13E03B07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6071" y="123715"/>
            <a:ext cx="3298009" cy="1734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499303"/>
      </p:ext>
    </p:extLst>
  </p:cSld>
  <p:clrMapOvr>
    <a:masterClrMapping/>
  </p:clrMapOvr>
  <p:transition spd="med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7"/>
          <p:cNvSpPr txBox="1">
            <a:spLocks/>
          </p:cNvSpPr>
          <p:nvPr/>
        </p:nvSpPr>
        <p:spPr>
          <a:xfrm>
            <a:off x="7070023" y="1386893"/>
            <a:ext cx="4284759" cy="3574850"/>
          </a:xfrm>
          <a:prstGeom prst="rect">
            <a:avLst/>
          </a:prstGeom>
        </p:spPr>
        <p:txBody>
          <a:bodyPr lIns="0" tIns="0" rIns="0" bIns="0"/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0088B0"/>
              </a:solidFill>
              <a:effectLst/>
              <a:uLnTx/>
              <a:uFillTx/>
              <a:latin typeface="Arial"/>
              <a:ea typeface="ＭＳ Ｐゴシック"/>
              <a:cs typeface="Arial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7AC2"/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  <a:t>GIS is a tool/science/technology that collects, analyzes, and visualizes spatial relationships on a computer*.</a:t>
            </a:r>
          </a:p>
        </p:txBody>
      </p:sp>
    </p:spTree>
    <p:extLst>
      <p:ext uri="{BB962C8B-B14F-4D97-AF65-F5344CB8AC3E}">
        <p14:creationId xmlns:p14="http://schemas.microsoft.com/office/powerpoint/2010/main" val="2133611646"/>
      </p:ext>
    </p:extLst>
  </p:cSld>
  <p:clrMapOvr>
    <a:masterClrMapping/>
  </p:clrMapOvr>
  <p:transition spd="med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7"/>
          <p:cNvSpPr txBox="1">
            <a:spLocks/>
          </p:cNvSpPr>
          <p:nvPr/>
        </p:nvSpPr>
        <p:spPr>
          <a:xfrm>
            <a:off x="7070023" y="1431863"/>
            <a:ext cx="4788148" cy="2960255"/>
          </a:xfrm>
          <a:prstGeom prst="rect">
            <a:avLst/>
          </a:prstGeom>
        </p:spPr>
        <p:txBody>
          <a:bodyPr lIns="0" tIns="0" rIns="0" bIns="0"/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0" i="0" u="none" strike="noStrike" kern="1200" cap="none" spc="0" normalizeH="0" baseline="0" noProof="0" dirty="0">
                <a:ln>
                  <a:noFill/>
                </a:ln>
                <a:solidFill>
                  <a:srgbClr val="007AC2">
                    <a:lumMod val="75000"/>
                  </a:srgbClr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  <a:t>What is…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0088B0"/>
              </a:solidFill>
              <a:effectLst/>
              <a:uLnTx/>
              <a:uFillTx/>
              <a:latin typeface="Arial"/>
              <a:ea typeface="ＭＳ Ｐゴシック"/>
              <a:cs typeface="Arial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88B0"/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  <a:t> Geography?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88B0"/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  <a:t> GIS?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88B0"/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  <a:t> </a:t>
            </a:r>
            <a:r>
              <a:rPr kumimoji="0" lang="en-US" sz="3200" i="0" u="none" strike="noStrike" kern="1200" cap="none" spc="0" normalizeH="0" baseline="0" noProof="0" dirty="0">
                <a:ln>
                  <a:noFill/>
                </a:ln>
                <a:solidFill>
                  <a:srgbClr val="0088B0"/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  <a:t>web map development?</a:t>
            </a:r>
          </a:p>
        </p:txBody>
      </p:sp>
    </p:spTree>
    <p:extLst>
      <p:ext uri="{BB962C8B-B14F-4D97-AF65-F5344CB8AC3E}">
        <p14:creationId xmlns:p14="http://schemas.microsoft.com/office/powerpoint/2010/main" val="3834154312"/>
      </p:ext>
    </p:extLst>
  </p:cSld>
  <p:clrMapOvr>
    <a:masterClrMapping/>
  </p:clrMapOvr>
  <p:transition spd="med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7"/>
          <p:cNvSpPr txBox="1">
            <a:spLocks/>
          </p:cNvSpPr>
          <p:nvPr/>
        </p:nvSpPr>
        <p:spPr>
          <a:xfrm>
            <a:off x="7483012" y="1496300"/>
            <a:ext cx="4677321" cy="5013906"/>
          </a:xfrm>
          <a:prstGeom prst="rect">
            <a:avLst/>
          </a:prstGeom>
        </p:spPr>
        <p:txBody>
          <a:bodyPr lIns="0" tIns="0" rIns="0" bIns="0"/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88B0"/>
              </a:solidFill>
              <a:effectLst/>
              <a:uLnTx/>
              <a:uFillTx/>
              <a:latin typeface="Arial"/>
              <a:ea typeface="ＭＳ Ｐゴシック"/>
              <a:cs typeface="Arial"/>
            </a:endParaRPr>
          </a:p>
          <a:p>
            <a:r>
              <a:rPr lang="en-US" sz="2800" b="0" dirty="0">
                <a:solidFill>
                  <a:schemeClr val="bg2"/>
                </a:solidFill>
              </a:rPr>
              <a:t>Web map development is a </a:t>
            </a:r>
          </a:p>
          <a:p>
            <a:r>
              <a:rPr lang="en-US" sz="2800" b="0" strike="sngStrike" dirty="0" err="1">
                <a:solidFill>
                  <a:schemeClr val="bg2"/>
                </a:solidFill>
              </a:rPr>
              <a:t>kickbutt</a:t>
            </a:r>
            <a:r>
              <a:rPr lang="en-US" sz="2800" b="0" dirty="0">
                <a:solidFill>
                  <a:schemeClr val="bg2"/>
                </a:solidFill>
              </a:rPr>
              <a:t> great way to solve </a:t>
            </a:r>
          </a:p>
          <a:p>
            <a:r>
              <a:rPr lang="en-US" sz="2800" b="0" dirty="0">
                <a:solidFill>
                  <a:schemeClr val="bg2"/>
                </a:solidFill>
              </a:rPr>
              <a:t>geospatial problems in </a:t>
            </a:r>
          </a:p>
          <a:p>
            <a:r>
              <a:rPr lang="en-US" sz="2800" b="0" dirty="0">
                <a:solidFill>
                  <a:schemeClr val="bg2"/>
                </a:solidFill>
              </a:rPr>
              <a:t>a creative and totally relevant/unique workflow.</a:t>
            </a:r>
          </a:p>
        </p:txBody>
      </p:sp>
    </p:spTree>
    <p:extLst>
      <p:ext uri="{BB962C8B-B14F-4D97-AF65-F5344CB8AC3E}">
        <p14:creationId xmlns:p14="http://schemas.microsoft.com/office/powerpoint/2010/main" val="3975100413"/>
      </p:ext>
    </p:extLst>
  </p:cSld>
  <p:clrMapOvr>
    <a:masterClrMapping/>
  </p:clrMapOvr>
  <p:transition spd="med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10" b="18881"/>
          <a:stretch/>
        </p:blipFill>
        <p:spPr>
          <a:xfrm>
            <a:off x="-1" y="2898509"/>
            <a:ext cx="4314619" cy="3959491"/>
          </a:xfrm>
          <a:prstGeom prst="rect">
            <a:avLst/>
          </a:prstGeom>
        </p:spPr>
      </p:pic>
      <p:pic>
        <p:nvPicPr>
          <p:cNvPr id="3" name="Picture 2" descr="NGSL16 Right Side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094" r="35500"/>
          <a:stretch/>
        </p:blipFill>
        <p:spPr>
          <a:xfrm>
            <a:off x="9883970" y="0"/>
            <a:ext cx="2308030" cy="2615208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-1" y="2265095"/>
            <a:ext cx="12192001" cy="914400"/>
          </a:xfrm>
        </p:spPr>
        <p:txBody>
          <a:bodyPr/>
          <a:lstStyle/>
          <a:p>
            <a:r>
              <a:rPr lang="en-US" sz="4000" dirty="0">
                <a:cs typeface="AvenirNext LT Pro Demi"/>
              </a:rPr>
              <a:t>So what?</a:t>
            </a:r>
          </a:p>
        </p:txBody>
      </p:sp>
    </p:spTree>
    <p:extLst>
      <p:ext uri="{BB962C8B-B14F-4D97-AF65-F5344CB8AC3E}">
        <p14:creationId xmlns:p14="http://schemas.microsoft.com/office/powerpoint/2010/main" val="2200991433"/>
      </p:ext>
    </p:extLst>
  </p:cSld>
  <p:clrMapOvr>
    <a:masterClrMapping/>
  </p:clrMapOvr>
  <p:transition spd="med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9695" y="0"/>
            <a:ext cx="6372609" cy="693925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73D758-D594-4521-9020-A0483644EFFF}"/>
              </a:ext>
            </a:extLst>
          </p:cNvPr>
          <p:cNvSpPr txBox="1"/>
          <p:nvPr/>
        </p:nvSpPr>
        <p:spPr>
          <a:xfrm>
            <a:off x="1092530" y="249382"/>
            <a:ext cx="9702140" cy="641267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34364984"/>
      </p:ext>
    </p:extLst>
  </p:cSld>
  <p:clrMapOvr>
    <a:masterClrMapping/>
  </p:clrMapOvr>
  <p:transition spd="med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Picture 10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7720" y="-1"/>
            <a:ext cx="10668000" cy="692110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73D758-D594-4521-9020-A0483644EFFF}"/>
              </a:ext>
            </a:extLst>
          </p:cNvPr>
          <p:cNvSpPr txBox="1"/>
          <p:nvPr/>
        </p:nvSpPr>
        <p:spPr>
          <a:xfrm>
            <a:off x="1092530" y="249382"/>
            <a:ext cx="9702140" cy="641267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6239636"/>
      </p:ext>
    </p:extLst>
  </p:cSld>
  <p:clrMapOvr>
    <a:masterClrMapping/>
  </p:clrMapOvr>
  <p:transition spd="med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73D758-D594-4521-9020-A0483644EFFF}"/>
              </a:ext>
            </a:extLst>
          </p:cNvPr>
          <p:cNvSpPr txBox="1"/>
          <p:nvPr/>
        </p:nvSpPr>
        <p:spPr>
          <a:xfrm>
            <a:off x="1092530" y="249382"/>
            <a:ext cx="9702140" cy="641267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pic>
        <p:nvPicPr>
          <p:cNvPr id="4" name="Picture 3" descr="A picture containing art, painting, map, modern art&#10;&#10;Description automatically generated">
            <a:extLst>
              <a:ext uri="{FF2B5EF4-FFF2-40B4-BE49-F238E27FC236}">
                <a16:creationId xmlns:a16="http://schemas.microsoft.com/office/drawing/2014/main" id="{FB6701F7-BE4F-96FB-2386-D6583245A2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"/>
            <a:ext cx="6197600" cy="3486150"/>
          </a:xfrm>
          <a:prstGeom prst="rect">
            <a:avLst/>
          </a:prstGeom>
        </p:spPr>
      </p:pic>
      <p:pic>
        <p:nvPicPr>
          <p:cNvPr id="7" name="Picture 6" descr="A picture containing map, world, earth&#10;&#10;Description automatically generated">
            <a:extLst>
              <a:ext uri="{FF2B5EF4-FFF2-40B4-BE49-F238E27FC236}">
                <a16:creationId xmlns:a16="http://schemas.microsoft.com/office/drawing/2014/main" id="{DA07006F-F11F-9E16-E8D9-F31570CFBA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9600" y="2435369"/>
            <a:ext cx="7772400" cy="4371975"/>
          </a:xfrm>
          <a:prstGeom prst="rect">
            <a:avLst/>
          </a:prstGeom>
        </p:spPr>
      </p:pic>
      <p:pic>
        <p:nvPicPr>
          <p:cNvPr id="9" name="Picture 8" descr="A map of the world&#10;&#10;Description automatically generated with low confidence">
            <a:extLst>
              <a:ext uri="{FF2B5EF4-FFF2-40B4-BE49-F238E27FC236}">
                <a16:creationId xmlns:a16="http://schemas.microsoft.com/office/drawing/2014/main" id="{1967CAF4-0E85-52EC-F1B8-87DF0FABA8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3486152"/>
            <a:ext cx="5109208" cy="3406138"/>
          </a:xfrm>
          <a:prstGeom prst="rect">
            <a:avLst/>
          </a:prstGeom>
        </p:spPr>
      </p:pic>
      <p:pic>
        <p:nvPicPr>
          <p:cNvPr id="12" name="Picture 11" descr="A screenshot of a video game&#10;&#10;Description automatically generated">
            <a:extLst>
              <a:ext uri="{FF2B5EF4-FFF2-40B4-BE49-F238E27FC236}">
                <a16:creationId xmlns:a16="http://schemas.microsoft.com/office/drawing/2014/main" id="{9BB0561B-4ED0-708A-4863-AEC6F1031A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0" y="-64191"/>
            <a:ext cx="3454400" cy="34544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510B9EA-F27A-0440-6C99-B9AD1E50BDF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90742" y="-1"/>
            <a:ext cx="2902857" cy="3111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3546"/>
      </p:ext>
    </p:extLst>
  </p:cSld>
  <p:clrMapOvr>
    <a:masterClrMapping/>
  </p:clrMapOvr>
  <p:transition spd="med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10" b="18881"/>
          <a:stretch/>
        </p:blipFill>
        <p:spPr>
          <a:xfrm>
            <a:off x="-1" y="2898509"/>
            <a:ext cx="4314619" cy="3959491"/>
          </a:xfrm>
          <a:prstGeom prst="rect">
            <a:avLst/>
          </a:prstGeom>
        </p:spPr>
      </p:pic>
      <p:pic>
        <p:nvPicPr>
          <p:cNvPr id="3" name="Picture 2" descr="NGSL16 Right Side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094" r="35500"/>
          <a:stretch/>
        </p:blipFill>
        <p:spPr>
          <a:xfrm>
            <a:off x="9883970" y="0"/>
            <a:ext cx="2308030" cy="2615208"/>
          </a:xfrm>
          <a:prstGeom prst="rect">
            <a:avLst/>
          </a:prstGeom>
        </p:spPr>
      </p:pic>
      <p:pic>
        <p:nvPicPr>
          <p:cNvPr id="9" name="Picture 8" descr="A picture containing text, map, atlas, font&#10;&#10;Description automatically generated">
            <a:extLst>
              <a:ext uri="{FF2B5EF4-FFF2-40B4-BE49-F238E27FC236}">
                <a16:creationId xmlns:a16="http://schemas.microsoft.com/office/drawing/2014/main" id="{5FA3C190-7CE2-6C50-AD21-B6496402AB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8638" y="2898509"/>
            <a:ext cx="6832242" cy="3826056"/>
          </a:xfrm>
          <a:prstGeom prst="rect">
            <a:avLst/>
          </a:prstGeom>
        </p:spPr>
      </p:pic>
      <p:pic>
        <p:nvPicPr>
          <p:cNvPr id="11" name="Picture 10" descr="A screenshot of a video game&#10;&#10;Description automatically generated">
            <a:extLst>
              <a:ext uri="{FF2B5EF4-FFF2-40B4-BE49-F238E27FC236}">
                <a16:creationId xmlns:a16="http://schemas.microsoft.com/office/drawing/2014/main" id="{2FAB8DCC-CD4A-39DA-2884-B3DCF243EC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56727" y="240804"/>
            <a:ext cx="6832243" cy="3826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266256"/>
      </p:ext>
    </p:extLst>
  </p:cSld>
  <p:clrMapOvr>
    <a:masterClrMapping/>
  </p:clrMapOvr>
  <p:transition spd="med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73D758-D594-4521-9020-A0483644EFFF}"/>
              </a:ext>
            </a:extLst>
          </p:cNvPr>
          <p:cNvSpPr txBox="1"/>
          <p:nvPr/>
        </p:nvSpPr>
        <p:spPr>
          <a:xfrm>
            <a:off x="1092530" y="249382"/>
            <a:ext cx="9702140" cy="641267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pic>
        <p:nvPicPr>
          <p:cNvPr id="3" name="Picture 2" descr="breakdancing-bear-2.gif">
            <a:extLst>
              <a:ext uri="{FF2B5EF4-FFF2-40B4-BE49-F238E27FC236}">
                <a16:creationId xmlns:a16="http://schemas.microsoft.com/office/drawing/2014/main" id="{CCD4A7E4-A813-3425-5BB0-78C0017B71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3511134" cy="760001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104D899A-2AF8-2B7C-2B10-AA6ECC1FFF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52407" y="-121050"/>
            <a:ext cx="9096500" cy="1011699"/>
          </a:xfrm>
        </p:spPr>
        <p:txBody>
          <a:bodyPr/>
          <a:lstStyle/>
          <a:p>
            <a:r>
              <a:rPr lang="en-US" sz="4000" dirty="0">
                <a:cs typeface="AvenirNext LT Pro Demi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4174247277"/>
      </p:ext>
    </p:extLst>
  </p:cSld>
  <p:clrMapOvr>
    <a:masterClrMapping/>
  </p:clrMapOvr>
  <p:transition spd="med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73D758-D594-4521-9020-A0483644EFFF}"/>
              </a:ext>
            </a:extLst>
          </p:cNvPr>
          <p:cNvSpPr txBox="1"/>
          <p:nvPr/>
        </p:nvSpPr>
        <p:spPr>
          <a:xfrm>
            <a:off x="1092530" y="249382"/>
            <a:ext cx="9702140" cy="641267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126596B-A322-E5B4-3F2B-8F1CF5B16285}"/>
              </a:ext>
            </a:extLst>
          </p:cNvPr>
          <p:cNvSpPr txBox="1">
            <a:spLocks/>
          </p:cNvSpPr>
          <p:nvPr/>
        </p:nvSpPr>
        <p:spPr bwMode="white">
          <a:xfrm>
            <a:off x="685800" y="307776"/>
            <a:ext cx="10826496" cy="830997"/>
          </a:xfrm>
          <a:prstGeom prst="rect">
            <a:avLst/>
          </a:prstGeom>
          <a:noFill/>
        </p:spPr>
        <p:txBody>
          <a:bodyPr vert="horz" wrap="square" lIns="0" tIns="0" rIns="0" bIns="0" rtlCol="0" anchor="b">
            <a:noAutofit/>
          </a:bodyPr>
          <a:lstStyle>
            <a:lvl1pPr algn="ctr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400" b="1" kern="1200" baseline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5400"/>
              <a:t>Why JavaScript?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8A6EC4-1E9C-4DDE-3171-4EDA74B8F6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3771" y="2389548"/>
            <a:ext cx="6424458" cy="359769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09241368"/>
      </p:ext>
    </p:extLst>
  </p:cSld>
  <p:clrMapOvr>
    <a:masterClrMapping/>
  </p:clrMapOvr>
  <p:transition spd="med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10" b="18881"/>
          <a:stretch/>
        </p:blipFill>
        <p:spPr>
          <a:xfrm>
            <a:off x="-1" y="2898509"/>
            <a:ext cx="4314619" cy="3959491"/>
          </a:xfrm>
          <a:prstGeom prst="rect">
            <a:avLst/>
          </a:prstGeom>
        </p:spPr>
      </p:pic>
      <p:pic>
        <p:nvPicPr>
          <p:cNvPr id="3" name="Picture 2" descr="NGSL16 Right Side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094" r="35500"/>
          <a:stretch/>
        </p:blipFill>
        <p:spPr>
          <a:xfrm>
            <a:off x="9883970" y="0"/>
            <a:ext cx="2308030" cy="2615208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-1" y="2265095"/>
            <a:ext cx="12192001" cy="914400"/>
          </a:xfrm>
        </p:spPr>
        <p:txBody>
          <a:bodyPr/>
          <a:lstStyle/>
          <a:p>
            <a:r>
              <a:rPr lang="en-US" sz="4000" dirty="0">
                <a:cs typeface="AvenirNext LT Pro Demi"/>
              </a:rPr>
              <a:t>About me</a:t>
            </a:r>
          </a:p>
        </p:txBody>
      </p:sp>
    </p:spTree>
    <p:extLst>
      <p:ext uri="{BB962C8B-B14F-4D97-AF65-F5344CB8AC3E}">
        <p14:creationId xmlns:p14="http://schemas.microsoft.com/office/powerpoint/2010/main" val="2569083084"/>
      </p:ext>
    </p:extLst>
  </p:cSld>
  <p:clrMapOvr>
    <a:masterClrMapping/>
  </p:clrMapOvr>
  <p:transition spd="med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73D758-D594-4521-9020-A0483644EFFF}"/>
              </a:ext>
            </a:extLst>
          </p:cNvPr>
          <p:cNvSpPr txBox="1"/>
          <p:nvPr/>
        </p:nvSpPr>
        <p:spPr>
          <a:xfrm>
            <a:off x="1092530" y="249382"/>
            <a:ext cx="9702140" cy="641267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126596B-A322-E5B4-3F2B-8F1CF5B16285}"/>
              </a:ext>
            </a:extLst>
          </p:cNvPr>
          <p:cNvSpPr txBox="1">
            <a:spLocks/>
          </p:cNvSpPr>
          <p:nvPr/>
        </p:nvSpPr>
        <p:spPr bwMode="white">
          <a:xfrm>
            <a:off x="685800" y="307776"/>
            <a:ext cx="10826496" cy="830997"/>
          </a:xfrm>
          <a:prstGeom prst="rect">
            <a:avLst/>
          </a:prstGeom>
          <a:noFill/>
        </p:spPr>
        <p:txBody>
          <a:bodyPr vert="horz" wrap="square" lIns="0" tIns="0" rIns="0" bIns="0" rtlCol="0" anchor="b">
            <a:noAutofit/>
          </a:bodyPr>
          <a:lstStyle>
            <a:lvl1pPr algn="ctr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400" b="1" kern="1200" baseline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5400"/>
              <a:t>Why JavaScript?</a:t>
            </a:r>
            <a:endParaRPr lang="en-US" sz="5400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AE2E46C-0683-E956-C104-E5645678CA20}"/>
              </a:ext>
            </a:extLst>
          </p:cNvPr>
          <p:cNvSpPr/>
          <p:nvPr/>
        </p:nvSpPr>
        <p:spPr bwMode="auto">
          <a:xfrm>
            <a:off x="1066800" y="1752600"/>
            <a:ext cx="10058400" cy="990600"/>
          </a:xfrm>
          <a:prstGeom prst="roundRect">
            <a:avLst/>
          </a:prstGeom>
          <a:solidFill>
            <a:schemeClr val="bg1">
              <a:lumMod val="85000"/>
              <a:lumOff val="15000"/>
            </a:schemeClr>
          </a:solidFill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CFDA70E-0730-C5D4-8449-312B7C5CDAD8}"/>
              </a:ext>
            </a:extLst>
          </p:cNvPr>
          <p:cNvSpPr/>
          <p:nvPr/>
        </p:nvSpPr>
        <p:spPr bwMode="auto">
          <a:xfrm>
            <a:off x="1066800" y="3048000"/>
            <a:ext cx="10058400" cy="990600"/>
          </a:xfrm>
          <a:prstGeom prst="roundRect">
            <a:avLst/>
          </a:prstGeom>
          <a:solidFill>
            <a:schemeClr val="bg1">
              <a:lumMod val="85000"/>
              <a:lumOff val="15000"/>
            </a:schemeClr>
          </a:solidFill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B5643A1D-2CB1-1488-508D-10182CA02EEC}"/>
              </a:ext>
            </a:extLst>
          </p:cNvPr>
          <p:cNvSpPr/>
          <p:nvPr/>
        </p:nvSpPr>
        <p:spPr bwMode="auto">
          <a:xfrm>
            <a:off x="1066800" y="4267200"/>
            <a:ext cx="10058400" cy="990600"/>
          </a:xfrm>
          <a:prstGeom prst="roundRect">
            <a:avLst/>
          </a:prstGeom>
          <a:solidFill>
            <a:schemeClr val="bg1">
              <a:lumMod val="85000"/>
              <a:lumOff val="15000"/>
            </a:schemeClr>
          </a:solidFill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9A2B58-8166-8C78-2EDC-FB3839DC3607}"/>
              </a:ext>
            </a:extLst>
          </p:cNvPr>
          <p:cNvSpPr txBox="1"/>
          <p:nvPr/>
        </p:nvSpPr>
        <p:spPr>
          <a:xfrm>
            <a:off x="1447800" y="1905000"/>
            <a:ext cx="9296400" cy="3200400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l" eaLnBrk="0" hangingPunct="0"/>
            <a:r>
              <a:rPr lang="en-US" sz="3600" b="1" dirty="0"/>
              <a:t>Diplomatic language of the Internet</a:t>
            </a:r>
          </a:p>
          <a:p>
            <a:pPr algn="l" eaLnBrk="0" hangingPunct="0"/>
            <a:endParaRPr lang="en-US" sz="3600" b="1" dirty="0"/>
          </a:p>
          <a:p>
            <a:pPr algn="l" eaLnBrk="0" hangingPunct="0"/>
            <a:endParaRPr lang="en-US" sz="3600" b="1" dirty="0"/>
          </a:p>
          <a:p>
            <a:pPr algn="l" eaLnBrk="0" hangingPunct="0"/>
            <a:endParaRPr lang="en-US" sz="3600" b="1" dirty="0"/>
          </a:p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BAB7C9A-1FF4-B43D-E662-A600761C9F40}"/>
              </a:ext>
            </a:extLst>
          </p:cNvPr>
          <p:cNvSpPr txBox="1"/>
          <p:nvPr/>
        </p:nvSpPr>
        <p:spPr>
          <a:xfrm>
            <a:off x="1447800" y="3429000"/>
            <a:ext cx="9829800" cy="533400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r>
              <a:rPr lang="en-US" sz="3600" b="1" dirty="0">
                <a:ea typeface="+mn-ea"/>
                <a:cs typeface="+mn-cs"/>
              </a:rPr>
              <a:t>Browser and platform agnostic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CFE778B-02AA-ECA7-A0DD-BFF6FA248C67}"/>
              </a:ext>
            </a:extLst>
          </p:cNvPr>
          <p:cNvSpPr txBox="1"/>
          <p:nvPr/>
        </p:nvSpPr>
        <p:spPr>
          <a:xfrm>
            <a:off x="1447800" y="4677833"/>
            <a:ext cx="9525000" cy="685800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r>
              <a:rPr lang="en-US" sz="3600" b="1" dirty="0">
                <a:ea typeface="+mn-ea"/>
                <a:cs typeface="+mn-cs"/>
              </a:rPr>
              <a:t>REST</a:t>
            </a:r>
          </a:p>
        </p:txBody>
      </p:sp>
    </p:spTree>
    <p:extLst>
      <p:ext uri="{BB962C8B-B14F-4D97-AF65-F5344CB8AC3E}">
        <p14:creationId xmlns:p14="http://schemas.microsoft.com/office/powerpoint/2010/main" val="3522753670"/>
      </p:ext>
    </p:extLst>
  </p:cSld>
  <p:clrMapOvr>
    <a:masterClrMapping/>
  </p:clrMapOvr>
  <p:transition spd="med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73D758-D594-4521-9020-A0483644EFFF}"/>
              </a:ext>
            </a:extLst>
          </p:cNvPr>
          <p:cNvSpPr txBox="1"/>
          <p:nvPr/>
        </p:nvSpPr>
        <p:spPr>
          <a:xfrm>
            <a:off x="1092530" y="249382"/>
            <a:ext cx="9702140" cy="641267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pic>
        <p:nvPicPr>
          <p:cNvPr id="4" name="Picture 3" descr="A map of the united states&#10;&#10;Description automatically generated">
            <a:extLst>
              <a:ext uri="{FF2B5EF4-FFF2-40B4-BE49-F238E27FC236}">
                <a16:creationId xmlns:a16="http://schemas.microsoft.com/office/drawing/2014/main" id="{6ACC7AD3-B82B-8152-B845-323ECCE3A5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842" y="3237177"/>
            <a:ext cx="4369112" cy="337144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C0C1AD8-0B56-E141-0BAE-82643881B91B}"/>
              </a:ext>
            </a:extLst>
          </p:cNvPr>
          <p:cNvSpPr/>
          <p:nvPr/>
        </p:nvSpPr>
        <p:spPr bwMode="auto">
          <a:xfrm>
            <a:off x="6945444" y="3237177"/>
            <a:ext cx="5006714" cy="3371441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9634BA1-9ED2-38B9-F472-18910BF8BFA8}"/>
              </a:ext>
            </a:extLst>
          </p:cNvPr>
          <p:cNvSpPr txBox="1"/>
          <p:nvPr/>
        </p:nvSpPr>
        <p:spPr>
          <a:xfrm>
            <a:off x="1092530" y="1743279"/>
            <a:ext cx="2443397" cy="641267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ctr" eaLnBrk="0" hangingPunct="0">
              <a:lnSpc>
                <a:spcPts val="1800"/>
              </a:lnSpc>
            </a:pPr>
            <a:r>
              <a:rPr lang="en-US" sz="6000" b="1" dirty="0">
                <a:ea typeface="+mn-ea"/>
                <a:cs typeface="+mn-cs"/>
              </a:rPr>
              <a:t>map</a:t>
            </a:r>
          </a:p>
        </p:txBody>
      </p:sp>
    </p:spTree>
    <p:extLst>
      <p:ext uri="{BB962C8B-B14F-4D97-AF65-F5344CB8AC3E}">
        <p14:creationId xmlns:p14="http://schemas.microsoft.com/office/powerpoint/2010/main" val="2065160388"/>
      </p:ext>
    </p:extLst>
  </p:cSld>
  <p:clrMapOvr>
    <a:masterClrMapping/>
  </p:clrMapOvr>
  <p:transition spd="med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73D758-D594-4521-9020-A0483644EFFF}"/>
              </a:ext>
            </a:extLst>
          </p:cNvPr>
          <p:cNvSpPr txBox="1"/>
          <p:nvPr/>
        </p:nvSpPr>
        <p:spPr>
          <a:xfrm>
            <a:off x="1092530" y="249382"/>
            <a:ext cx="9702140" cy="641267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pic>
        <p:nvPicPr>
          <p:cNvPr id="4" name="Picture 3" descr="A map of the united states&#10;&#10;Description automatically generated">
            <a:extLst>
              <a:ext uri="{FF2B5EF4-FFF2-40B4-BE49-F238E27FC236}">
                <a16:creationId xmlns:a16="http://schemas.microsoft.com/office/drawing/2014/main" id="{6ACC7AD3-B82B-8152-B845-323ECCE3A5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842" y="3237177"/>
            <a:ext cx="4369112" cy="337144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9634BA1-9ED2-38B9-F472-18910BF8BFA8}"/>
              </a:ext>
            </a:extLst>
          </p:cNvPr>
          <p:cNvSpPr txBox="1"/>
          <p:nvPr/>
        </p:nvSpPr>
        <p:spPr>
          <a:xfrm>
            <a:off x="1092530" y="1743279"/>
            <a:ext cx="2443397" cy="641267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ctr" eaLnBrk="0" hangingPunct="0">
              <a:lnSpc>
                <a:spcPts val="1800"/>
              </a:lnSpc>
            </a:pPr>
            <a:r>
              <a:rPr lang="en-US" sz="6000" b="1" dirty="0">
                <a:ea typeface="+mn-ea"/>
                <a:cs typeface="+mn-cs"/>
              </a:rPr>
              <a:t>map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A165FC6-438A-79F8-D429-2BAE9F0BA357}"/>
              </a:ext>
            </a:extLst>
          </p:cNvPr>
          <p:cNvSpPr txBox="1"/>
          <p:nvPr/>
        </p:nvSpPr>
        <p:spPr>
          <a:xfrm>
            <a:off x="8351273" y="1743279"/>
            <a:ext cx="2443397" cy="641267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ctr" eaLnBrk="0" hangingPunct="0">
              <a:lnSpc>
                <a:spcPts val="1800"/>
              </a:lnSpc>
            </a:pPr>
            <a:r>
              <a:rPr lang="en-US" sz="6000" b="1" dirty="0"/>
              <a:t>view</a:t>
            </a:r>
            <a:endParaRPr lang="en-US" sz="6000" b="1" dirty="0">
              <a:ea typeface="+mn-ea"/>
              <a:cs typeface="+mn-cs"/>
            </a:endParaRPr>
          </a:p>
        </p:txBody>
      </p:sp>
      <p:pic>
        <p:nvPicPr>
          <p:cNvPr id="5" name="Picture 4" descr="A dog looking at a window&#10;&#10;Description automatically generated with low confidence">
            <a:extLst>
              <a:ext uri="{FF2B5EF4-FFF2-40B4-BE49-F238E27FC236}">
                <a16:creationId xmlns:a16="http://schemas.microsoft.com/office/drawing/2014/main" id="{34E97A21-A26C-CA89-CCD9-7BCC30CACA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75708" y="3048982"/>
            <a:ext cx="4724608" cy="3559636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B6AB966-482B-F59B-495B-556AB57AC04C}"/>
              </a:ext>
            </a:extLst>
          </p:cNvPr>
          <p:cNvCxnSpPr>
            <a:cxnSpLocks/>
          </p:cNvCxnSpPr>
          <p:nvPr/>
        </p:nvCxnSpPr>
        <p:spPr bwMode="auto">
          <a:xfrm flipH="1">
            <a:off x="4841823" y="3852472"/>
            <a:ext cx="4696189" cy="0"/>
          </a:xfrm>
          <a:prstGeom prst="straightConnector1">
            <a:avLst/>
          </a:prstGeom>
          <a:ln w="127000"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4027541"/>
      </p:ext>
    </p:extLst>
  </p:cSld>
  <p:clrMapOvr>
    <a:masterClrMapping/>
  </p:clrMapOvr>
  <p:transition spd="med"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Picture 10">
            <a:hlinkClick r:id="rId4"/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2465484" y="15873"/>
            <a:ext cx="7261032" cy="684212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73D758-D594-4521-9020-A0483644EFFF}"/>
              </a:ext>
            </a:extLst>
          </p:cNvPr>
          <p:cNvSpPr txBox="1"/>
          <p:nvPr/>
        </p:nvSpPr>
        <p:spPr>
          <a:xfrm>
            <a:off x="1092530" y="249382"/>
            <a:ext cx="9702140" cy="641267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16267855"/>
      </p:ext>
    </p:extLst>
  </p:cSld>
  <p:clrMapOvr>
    <a:masterClrMapping/>
  </p:clrMapOvr>
  <p:transition spd="med"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Picture 10">
            <a:hlinkClick r:id="rId4"/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0" y="1"/>
            <a:ext cx="12203206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73D758-D594-4521-9020-A0483644EFFF}"/>
              </a:ext>
            </a:extLst>
          </p:cNvPr>
          <p:cNvSpPr txBox="1"/>
          <p:nvPr/>
        </p:nvSpPr>
        <p:spPr>
          <a:xfrm>
            <a:off x="1092530" y="249382"/>
            <a:ext cx="9702140" cy="641267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39636103"/>
      </p:ext>
    </p:extLst>
  </p:cSld>
  <p:clrMapOvr>
    <a:masterClrMapping/>
  </p:clrMapOvr>
  <p:transition spd="med"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Picture 10">
            <a:hlinkClick r:id="rId4"/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0" y="1864742"/>
            <a:ext cx="12158113" cy="227254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73D758-D594-4521-9020-A0483644EFFF}"/>
              </a:ext>
            </a:extLst>
          </p:cNvPr>
          <p:cNvSpPr txBox="1"/>
          <p:nvPr/>
        </p:nvSpPr>
        <p:spPr>
          <a:xfrm>
            <a:off x="1092530" y="249382"/>
            <a:ext cx="9702140" cy="641267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49787385"/>
      </p:ext>
    </p:extLst>
  </p:cSld>
  <p:clrMapOvr>
    <a:masterClrMapping/>
  </p:clrMapOvr>
  <p:transition spd="med"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Picture 10">
            <a:hlinkClick r:id="rId4"/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0" y="2346136"/>
            <a:ext cx="12192000" cy="121933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73D758-D594-4521-9020-A0483644EFFF}"/>
              </a:ext>
            </a:extLst>
          </p:cNvPr>
          <p:cNvSpPr txBox="1"/>
          <p:nvPr/>
        </p:nvSpPr>
        <p:spPr>
          <a:xfrm>
            <a:off x="1092530" y="249382"/>
            <a:ext cx="9702140" cy="641267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30821113"/>
      </p:ext>
    </p:extLst>
  </p:cSld>
  <p:clrMapOvr>
    <a:masterClrMapping/>
  </p:clrMapOvr>
  <p:transition spd="med"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Picture 10">
            <a:hlinkClick r:id="rId4"/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0" y="740371"/>
            <a:ext cx="12192000" cy="537725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73D758-D594-4521-9020-A0483644EFFF}"/>
              </a:ext>
            </a:extLst>
          </p:cNvPr>
          <p:cNvSpPr txBox="1"/>
          <p:nvPr/>
        </p:nvSpPr>
        <p:spPr>
          <a:xfrm>
            <a:off x="1092530" y="249382"/>
            <a:ext cx="9702140" cy="641267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01083180"/>
      </p:ext>
    </p:extLst>
  </p:cSld>
  <p:clrMapOvr>
    <a:masterClrMapping/>
  </p:clrMapOvr>
  <p:transition spd="med"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Picture 10">
            <a:hlinkClick r:id="rId4"/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678307" y="1376598"/>
            <a:ext cx="10810102" cy="497804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73D758-D594-4521-9020-A0483644EFFF}"/>
              </a:ext>
            </a:extLst>
          </p:cNvPr>
          <p:cNvSpPr txBox="1"/>
          <p:nvPr/>
        </p:nvSpPr>
        <p:spPr>
          <a:xfrm>
            <a:off x="1092530" y="249382"/>
            <a:ext cx="9702140" cy="641267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325EFE-317A-4969-BFD9-BAC5C6631D49}"/>
              </a:ext>
            </a:extLst>
          </p:cNvPr>
          <p:cNvSpPr txBox="1"/>
          <p:nvPr/>
        </p:nvSpPr>
        <p:spPr>
          <a:xfrm>
            <a:off x="0" y="142504"/>
            <a:ext cx="12192000" cy="599704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ctr" eaLnBrk="0" hangingPunct="0">
              <a:lnSpc>
                <a:spcPts val="1800"/>
              </a:lnSpc>
            </a:pPr>
            <a:endParaRPr lang="en-US" sz="2400" dirty="0"/>
          </a:p>
          <a:p>
            <a:pPr algn="ctr" eaLnBrk="0" hangingPunct="0">
              <a:lnSpc>
                <a:spcPts val="1800"/>
              </a:lnSpc>
            </a:pPr>
            <a:r>
              <a:rPr lang="en-US" sz="2400" dirty="0"/>
              <a:t>https://developers.arcgis.com/javascript</a:t>
            </a:r>
            <a:endParaRPr lang="en-US" sz="2400" dirty="0"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06493764"/>
      </p:ext>
    </p:extLst>
  </p:cSld>
  <p:clrMapOvr>
    <a:masterClrMapping/>
  </p:clrMapOvr>
  <p:transition spd="med"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Picture 10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70015"/>
            <a:ext cx="12226774" cy="552202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73D758-D594-4521-9020-A0483644EFFF}"/>
              </a:ext>
            </a:extLst>
          </p:cNvPr>
          <p:cNvSpPr txBox="1"/>
          <p:nvPr/>
        </p:nvSpPr>
        <p:spPr>
          <a:xfrm>
            <a:off x="1092530" y="249382"/>
            <a:ext cx="9702140" cy="641267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01170060"/>
      </p:ext>
    </p:extLst>
  </p:cSld>
  <p:clrMapOvr>
    <a:masterClrMapping/>
  </p:clrMapOvr>
  <p:transition spd="med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1A2E56A-16A7-4B1B-9D26-D27D8E5F55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56814" y="-45530"/>
            <a:ext cx="6547262" cy="4910447"/>
          </a:xfrm>
          <a:prstGeom prst="rect">
            <a:avLst/>
          </a:prstGeom>
        </p:spPr>
      </p:pic>
      <p:pic>
        <p:nvPicPr>
          <p:cNvPr id="5" name="Picture 4" descr="ibm_computer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5" y="3740778"/>
            <a:ext cx="3403859" cy="316275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306CC7E-E507-4BC8-9C9D-D0F1D1B06A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98554" y="2488566"/>
            <a:ext cx="5886618" cy="4414964"/>
          </a:xfrm>
          <a:prstGeom prst="rect">
            <a:avLst/>
          </a:prstGeom>
        </p:spPr>
      </p:pic>
      <p:pic>
        <p:nvPicPr>
          <p:cNvPr id="9" name="Picture 8" descr="public_urinals.jp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3859" y="3025005"/>
            <a:ext cx="5300570" cy="3977914"/>
          </a:xfrm>
          <a:prstGeom prst="rect">
            <a:avLst/>
          </a:prstGeom>
        </p:spPr>
      </p:pic>
      <p:pic>
        <p:nvPicPr>
          <p:cNvPr id="10" name="Picture 9" descr="grey-squirrel-498796_960_720.jp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0448" y="-1"/>
            <a:ext cx="3085584" cy="2057055"/>
          </a:xfrm>
          <a:prstGeom prst="rect">
            <a:avLst/>
          </a:prstGeom>
        </p:spPr>
      </p:pic>
      <p:pic>
        <p:nvPicPr>
          <p:cNvPr id="8" name="Picture 7" descr="Esri.jp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9146" y="0"/>
            <a:ext cx="3791633" cy="248856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8A53F43-D20B-4023-A25F-977BED6ED65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648053"/>
            <a:ext cx="1466189" cy="219928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76968" y="1756843"/>
            <a:ext cx="3199064" cy="1508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367540"/>
      </p:ext>
    </p:extLst>
  </p:cSld>
  <p:clrMapOvr>
    <a:masterClrMapping/>
  </p:clrMapOvr>
  <p:transition spd="med"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d-uc15-AGISdiagram_bg_v1_ai.jpg"/>
          <p:cNvPicPr>
            <a:picLocks noChangeAspect="1"/>
          </p:cNvPicPr>
          <p:nvPr/>
        </p:nvPicPr>
        <p:blipFill>
          <a:blip r:embed="rId3">
            <a:alphaModFix amt="76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 bwMode="auto">
          <a:xfrm>
            <a:off x="2434442" y="2695699"/>
            <a:ext cx="831272" cy="985652"/>
          </a:xfrm>
          <a:prstGeom prst="line">
            <a:avLst/>
          </a:prstGeom>
          <a:noFill/>
          <a:ln w="79375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79" name="Group 78"/>
          <p:cNvGrpSpPr/>
          <p:nvPr/>
        </p:nvGrpSpPr>
        <p:grpSpPr>
          <a:xfrm>
            <a:off x="1211930" y="1666021"/>
            <a:ext cx="1868463" cy="1466540"/>
            <a:chOff x="1211930" y="1666021"/>
            <a:chExt cx="1868463" cy="1466540"/>
          </a:xfrm>
        </p:grpSpPr>
        <p:grpSp>
          <p:nvGrpSpPr>
            <p:cNvPr id="6" name="Group 5"/>
            <p:cNvGrpSpPr/>
            <p:nvPr/>
          </p:nvGrpSpPr>
          <p:grpSpPr>
            <a:xfrm>
              <a:off x="1211930" y="1914398"/>
              <a:ext cx="1244052" cy="981941"/>
              <a:chOff x="1391032" y="2514600"/>
              <a:chExt cx="1833655" cy="1447319"/>
            </a:xfrm>
          </p:grpSpPr>
          <p:pic>
            <p:nvPicPr>
              <p:cNvPr id="11" name="Picture 10" descr="ArcGISMap1.png"/>
              <p:cNvPicPr>
                <a:picLocks noChangeAspect="1"/>
              </p:cNvPicPr>
              <p:nvPr/>
            </p:nvPicPr>
            <p:blipFill>
              <a:blip r:embed="rId5" cstate="print">
                <a:alphaModFix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391032" y="2514600"/>
                <a:ext cx="1833655" cy="1447319"/>
              </a:xfrm>
              <a:prstGeom prst="rect">
                <a:avLst/>
              </a:prstGeom>
              <a:noFill/>
              <a:ln w="12700" cmpd="sng">
                <a:noFill/>
              </a:ln>
              <a:effectLst>
                <a:outerShdw blurRad="127000" dist="63500" dir="2700000" algn="tl" rotWithShape="0">
                  <a:srgbClr val="000000">
                    <a:alpha val="15000"/>
                  </a:srgbClr>
                </a:outerShdw>
              </a:effectLst>
            </p:spPr>
          </p:pic>
          <p:pic>
            <p:nvPicPr>
              <p:cNvPr id="12" name="Picture 11" descr="photo.png"/>
              <p:cNvPicPr>
                <a:picLocks noChangeAspect="1"/>
              </p:cNvPicPr>
              <p:nvPr/>
            </p:nvPicPr>
            <p:blipFill>
              <a:blip r:embed="rId6" cstate="print">
                <a:alphaModFix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574094" y="2676813"/>
                <a:ext cx="1466189" cy="1099642"/>
              </a:xfrm>
              <a:prstGeom prst="rect">
                <a:avLst/>
              </a:prstGeom>
              <a:noFill/>
              <a:ln w="12700" cmpd="sng">
                <a:noFill/>
              </a:ln>
              <a:effectLst/>
            </p:spPr>
          </p:pic>
        </p:grpSp>
        <p:sp>
          <p:nvSpPr>
            <p:cNvPr id="7" name="AutoShape 61"/>
            <p:cNvSpPr>
              <a:spLocks noChangeArrowheads="1"/>
            </p:cNvSpPr>
            <p:nvPr/>
          </p:nvSpPr>
          <p:spPr bwMode="auto">
            <a:xfrm flipH="1">
              <a:off x="1266937" y="1666021"/>
              <a:ext cx="1172344" cy="217981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vert="horz" wrap="none" lIns="0" tIns="45720" rIns="0" bIns="45720" numCol="1" rtlCol="0" anchor="b" anchorCtr="0" compatLnSpc="1">
              <a:prstTxWarp prst="textNoShape">
                <a:avLst/>
              </a:prstTxWarp>
            </a:bodyPr>
            <a:lstStyle/>
            <a:p>
              <a:pPr defTabSz="905759" fontAlgn="base">
                <a:buClr>
                  <a:srgbClr val="00B9F2">
                    <a:lumMod val="60000"/>
                    <a:lumOff val="40000"/>
                  </a:srgbClr>
                </a:buClr>
                <a:buSzPct val="80000"/>
                <a:defRPr/>
              </a:pPr>
              <a:r>
                <a:rPr lang="en-US" sz="1400" dirty="0">
                  <a:solidFill>
                    <a:srgbClr val="00B9F2">
                      <a:lumMod val="20000"/>
                      <a:lumOff val="80000"/>
                    </a:srgbClr>
                  </a:solidFill>
                  <a:latin typeface="Arial" charset="0"/>
                  <a:ea typeface="ＭＳ Ｐゴシック"/>
                  <a:cs typeface="Arial"/>
                </a:rPr>
                <a:t>Apps</a:t>
              </a:r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1739255" y="2221327"/>
              <a:ext cx="1341138" cy="911234"/>
              <a:chOff x="4684446" y="1983535"/>
              <a:chExt cx="1341138" cy="911234"/>
            </a:xfrm>
          </p:grpSpPr>
          <p:pic>
            <p:nvPicPr>
              <p:cNvPr id="9" name="Picture 8" descr="Collect New_cropped.png"/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4684446" y="2064381"/>
                <a:ext cx="1135549" cy="830388"/>
              </a:xfrm>
              <a:prstGeom prst="rect">
                <a:avLst/>
              </a:prstGeom>
              <a:ln>
                <a:noFill/>
              </a:ln>
              <a:effectLst>
                <a:outerShdw dist="76200" dir="2700000" algn="tl" rotWithShape="0">
                  <a:schemeClr val="bg2">
                    <a:lumMod val="50000"/>
                    <a:alpha val="40000"/>
                  </a:schemeClr>
                </a:outerShdw>
              </a:effectLst>
            </p:spPr>
          </p:pic>
          <p:pic>
            <p:nvPicPr>
              <p:cNvPr id="10" name="Picture 9" descr="Collector1.PNG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583192" y="1983535"/>
                <a:ext cx="442392" cy="720782"/>
              </a:xfrm>
              <a:prstGeom prst="rect">
                <a:avLst/>
              </a:prstGeom>
              <a:ln>
                <a:noFill/>
              </a:ln>
              <a:effectLst>
                <a:outerShdw dist="76200" dir="2700000" algn="tl" rotWithShape="0">
                  <a:schemeClr val="bg2">
                    <a:lumMod val="50000"/>
                    <a:alpha val="40000"/>
                  </a:schemeClr>
                </a:outerShdw>
              </a:effectLst>
            </p:spPr>
          </p:pic>
        </p:grpSp>
      </p:grpSp>
      <p:grpSp>
        <p:nvGrpSpPr>
          <p:cNvPr id="25" name="Group 24"/>
          <p:cNvGrpSpPr/>
          <p:nvPr/>
        </p:nvGrpSpPr>
        <p:grpSpPr>
          <a:xfrm>
            <a:off x="8092830" y="2110003"/>
            <a:ext cx="2721648" cy="1250290"/>
            <a:chOff x="8092830" y="2110003"/>
            <a:chExt cx="2721648" cy="1250290"/>
          </a:xfrm>
        </p:grpSpPr>
        <p:sp>
          <p:nvSpPr>
            <p:cNvPr id="14" name="Rectangle 61"/>
            <p:cNvSpPr/>
            <p:nvPr/>
          </p:nvSpPr>
          <p:spPr bwMode="auto">
            <a:xfrm rot="19800000" flipH="1" flipV="1">
              <a:off x="8092830" y="3277528"/>
              <a:ext cx="914400" cy="82765"/>
            </a:xfrm>
            <a:custGeom>
              <a:avLst/>
              <a:gdLst/>
              <a:ahLst/>
              <a:cxnLst/>
              <a:rect l="l" t="t" r="r" b="b"/>
              <a:pathLst>
                <a:path w="3745311" h="91440">
                  <a:moveTo>
                    <a:pt x="3745311" y="0"/>
                  </a:moveTo>
                  <a:lnTo>
                    <a:pt x="0" y="0"/>
                  </a:lnTo>
                  <a:lnTo>
                    <a:pt x="0" y="91440"/>
                  </a:lnTo>
                  <a:lnTo>
                    <a:pt x="3745311" y="91440"/>
                  </a:lnTo>
                  <a:close/>
                </a:path>
              </a:pathLst>
            </a:custGeom>
            <a:solidFill>
              <a:srgbClr val="FFC000"/>
            </a:solidFill>
            <a:ln w="762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prstClr val="white"/>
                </a:solidFill>
                <a:latin typeface="Arial" charset="0"/>
                <a:ea typeface="ＭＳ Ｐゴシック"/>
                <a:cs typeface="ＭＳ Ｐゴシック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952718" y="2110003"/>
              <a:ext cx="1743730" cy="360172"/>
            </a:xfrm>
            <a:prstGeom prst="rect">
              <a:avLst/>
            </a:prstGeom>
            <a:noFill/>
            <a:effectLst/>
          </p:spPr>
          <p:txBody>
            <a:bodyPr wrap="square" lIns="0" tIns="0" rIns="0" bIns="0" rtlCol="0">
              <a:noAutofit/>
            </a:bodyPr>
            <a:lstStyle/>
            <a:p>
              <a:pPr defTabSz="905759" fontAlgn="base">
                <a:lnSpc>
                  <a:spcPts val="18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B9F2">
                    <a:lumMod val="60000"/>
                    <a:lumOff val="40000"/>
                  </a:srgbClr>
                </a:buClr>
                <a:buSzPct val="80000"/>
                <a:defRPr/>
              </a:pPr>
              <a:r>
                <a:rPr lang="en-US" sz="1400" dirty="0">
                  <a:solidFill>
                    <a:srgbClr val="00B9F2">
                      <a:lumMod val="20000"/>
                      <a:lumOff val="80000"/>
                    </a:srgbClr>
                  </a:solidFill>
                  <a:latin typeface="Arial" charset="0"/>
                  <a:ea typeface="ＭＳ Ｐゴシック"/>
                  <a:cs typeface="Arial"/>
                </a:rPr>
                <a:t>APIs &amp; SDKs</a:t>
              </a:r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8551048" y="2486125"/>
              <a:ext cx="2263430" cy="672203"/>
              <a:chOff x="7347915" y="2393607"/>
              <a:chExt cx="2263430" cy="672203"/>
            </a:xfrm>
          </p:grpSpPr>
          <p:pic>
            <p:nvPicPr>
              <p:cNvPr id="17" name="Picture 2"/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347915" y="2393607"/>
                <a:ext cx="1990545" cy="387152"/>
              </a:xfrm>
              <a:prstGeom prst="rect">
                <a:avLst/>
              </a:prstGeom>
              <a:ln>
                <a:noFill/>
              </a:ln>
              <a:effectLst>
                <a:outerShdw dist="76200" dir="2700000" algn="tl" rotWithShape="0">
                  <a:schemeClr val="bg2">
                    <a:lumMod val="50000"/>
                    <a:alpha val="40000"/>
                  </a:scheme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8" name="Picture 3"/>
              <p:cNvPicPr>
                <a:picLocks noChangeAspect="1" noChangeArrowheads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21376" y="2676061"/>
                <a:ext cx="1989969" cy="389749"/>
              </a:xfrm>
              <a:prstGeom prst="rect">
                <a:avLst/>
              </a:prstGeom>
              <a:ln>
                <a:noFill/>
              </a:ln>
              <a:effectLst>
                <a:outerShdw dist="76200" dir="2700000" algn="tl" rotWithShape="0">
                  <a:schemeClr val="bg2">
                    <a:lumMod val="50000"/>
                    <a:alpha val="40000"/>
                  </a:scheme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20" name="Rectangle 61"/>
          <p:cNvSpPr/>
          <p:nvPr/>
        </p:nvSpPr>
        <p:spPr bwMode="auto">
          <a:xfrm rot="16200000" flipH="1" flipV="1">
            <a:off x="5412318" y="2609435"/>
            <a:ext cx="914400" cy="82765"/>
          </a:xfrm>
          <a:custGeom>
            <a:avLst/>
            <a:gdLst/>
            <a:ahLst/>
            <a:cxnLst/>
            <a:rect l="l" t="t" r="r" b="b"/>
            <a:pathLst>
              <a:path w="3745311" h="91440">
                <a:moveTo>
                  <a:pt x="3745311" y="0"/>
                </a:moveTo>
                <a:lnTo>
                  <a:pt x="0" y="0"/>
                </a:lnTo>
                <a:lnTo>
                  <a:pt x="0" y="91440"/>
                </a:lnTo>
                <a:lnTo>
                  <a:pt x="3745311" y="91440"/>
                </a:lnTo>
                <a:close/>
              </a:path>
            </a:pathLst>
          </a:custGeom>
          <a:solidFill>
            <a:srgbClr val="FFC000"/>
          </a:solidFill>
          <a:ln w="762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prstClr val="white"/>
              </a:solidFill>
              <a:latin typeface="Arial" charset="0"/>
              <a:ea typeface="ＭＳ Ｐゴシック"/>
              <a:cs typeface="ＭＳ Ｐゴシック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4890060" y="1282746"/>
            <a:ext cx="2190669" cy="1350328"/>
            <a:chOff x="4890060" y="1282746"/>
            <a:chExt cx="2190669" cy="1350328"/>
          </a:xfrm>
        </p:grpSpPr>
        <p:sp>
          <p:nvSpPr>
            <p:cNvPr id="22" name="TextBox 21"/>
            <p:cNvSpPr txBox="1"/>
            <p:nvPr/>
          </p:nvSpPr>
          <p:spPr>
            <a:xfrm>
              <a:off x="4901918" y="1282746"/>
              <a:ext cx="1743730" cy="360172"/>
            </a:xfrm>
            <a:prstGeom prst="rect">
              <a:avLst/>
            </a:prstGeom>
            <a:noFill/>
            <a:effectLst/>
          </p:spPr>
          <p:txBody>
            <a:bodyPr wrap="square" lIns="0" tIns="0" rIns="0" bIns="0" rtlCol="0">
              <a:noAutofit/>
            </a:bodyPr>
            <a:lstStyle/>
            <a:p>
              <a:pPr defTabSz="905759" fontAlgn="base">
                <a:lnSpc>
                  <a:spcPts val="18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B9F2">
                    <a:lumMod val="60000"/>
                    <a:lumOff val="40000"/>
                  </a:srgbClr>
                </a:buClr>
                <a:buSzPct val="80000"/>
                <a:defRPr/>
              </a:pPr>
              <a:r>
                <a:rPr lang="en-US" sz="1400" dirty="0">
                  <a:solidFill>
                    <a:srgbClr val="00B9F2">
                      <a:lumMod val="20000"/>
                      <a:lumOff val="80000"/>
                    </a:srgbClr>
                  </a:solidFill>
                  <a:latin typeface="Arial" charset="0"/>
                  <a:ea typeface="ＭＳ Ｐゴシック"/>
                  <a:cs typeface="Arial"/>
                </a:rPr>
                <a:t>ArcGIS Desktop</a:t>
              </a:r>
            </a:p>
          </p:txBody>
        </p:sp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890060" y="1577294"/>
              <a:ext cx="1451252" cy="877746"/>
            </a:xfrm>
            <a:prstGeom prst="rect">
              <a:avLst/>
            </a:prstGeom>
            <a:ln>
              <a:noFill/>
            </a:ln>
            <a:effectLst>
              <a:outerShdw dist="76200" dir="2700000" algn="tl" rotWithShape="0">
                <a:schemeClr val="bg2">
                  <a:lumMod val="50000"/>
                  <a:alpha val="40000"/>
                </a:schemeClr>
              </a:outerShdw>
            </a:effectLst>
          </p:spPr>
        </p:pic>
        <p:pic>
          <p:nvPicPr>
            <p:cNvPr id="24" name="Picture 6" descr="Target Hazard Analysis map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32306" y="1811810"/>
              <a:ext cx="1048423" cy="821264"/>
            </a:xfrm>
            <a:prstGeom prst="rect">
              <a:avLst/>
            </a:prstGeom>
            <a:ln>
              <a:noFill/>
            </a:ln>
            <a:effectLst>
              <a:outerShdw dist="76200" dir="2700000" algn="tl" rotWithShape="0">
                <a:schemeClr val="bg2">
                  <a:lumMod val="50000"/>
                  <a:alpha val="40000"/>
                </a:schemeClr>
              </a:outerShdw>
            </a:effectLst>
          </p:spPr>
        </p:pic>
      </p:grpSp>
      <p:sp>
        <p:nvSpPr>
          <p:cNvPr id="26" name="TextBox 25"/>
          <p:cNvSpPr txBox="1"/>
          <p:nvPr/>
        </p:nvSpPr>
        <p:spPr>
          <a:xfrm>
            <a:off x="203479" y="4198952"/>
            <a:ext cx="1743730" cy="360172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defTabSz="905759" fontAlgn="base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>
                <a:srgbClr val="00B9F2">
                  <a:lumMod val="60000"/>
                  <a:lumOff val="40000"/>
                </a:srgbClr>
              </a:buClr>
              <a:buSzPct val="80000"/>
              <a:defRPr/>
            </a:pPr>
            <a:r>
              <a:rPr lang="en-US" sz="1400" dirty="0">
                <a:solidFill>
                  <a:srgbClr val="00B9F2">
                    <a:lumMod val="20000"/>
                    <a:lumOff val="80000"/>
                  </a:srgbClr>
                </a:solidFill>
                <a:latin typeface="Arial" charset="0"/>
                <a:ea typeface="ＭＳ Ｐゴシック"/>
                <a:cs typeface="Arial"/>
              </a:rPr>
              <a:t>ArcGIS Enterprise</a:t>
            </a:r>
          </a:p>
          <a:p>
            <a:pPr defTabSz="905759" fontAlgn="base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>
                <a:srgbClr val="00B9F2">
                  <a:lumMod val="60000"/>
                  <a:lumOff val="40000"/>
                </a:srgbClr>
              </a:buClr>
              <a:buSzPct val="80000"/>
              <a:defRPr/>
            </a:pPr>
            <a:r>
              <a:rPr lang="en-US" sz="1400" dirty="0">
                <a:solidFill>
                  <a:srgbClr val="00B9F2">
                    <a:lumMod val="20000"/>
                    <a:lumOff val="80000"/>
                  </a:srgbClr>
                </a:solidFill>
                <a:latin typeface="Arial" charset="0"/>
                <a:ea typeface="ＭＳ Ｐゴシック"/>
                <a:cs typeface="Arial"/>
              </a:rPr>
              <a:t>(ArcGIS Server +</a:t>
            </a:r>
          </a:p>
          <a:p>
            <a:pPr defTabSz="905759" fontAlgn="base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>
                <a:srgbClr val="00B9F2">
                  <a:lumMod val="60000"/>
                  <a:lumOff val="40000"/>
                </a:srgbClr>
              </a:buClr>
              <a:buSzPct val="80000"/>
              <a:defRPr/>
            </a:pPr>
            <a:r>
              <a:rPr lang="en-US" sz="1400" dirty="0">
                <a:solidFill>
                  <a:srgbClr val="00B9F2">
                    <a:lumMod val="20000"/>
                    <a:lumOff val="80000"/>
                  </a:srgbClr>
                </a:solidFill>
                <a:latin typeface="Arial" charset="0"/>
                <a:ea typeface="ＭＳ Ｐゴシック"/>
                <a:cs typeface="Arial"/>
              </a:rPr>
              <a:t>Portal for ArcGIS)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9908084" y="4298866"/>
            <a:ext cx="1743730" cy="350323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defTabSz="905759" fontAlgn="base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>
                <a:srgbClr val="00B9F2">
                  <a:lumMod val="60000"/>
                  <a:lumOff val="40000"/>
                </a:srgbClr>
              </a:buClr>
              <a:buSzPct val="80000"/>
              <a:defRPr/>
            </a:pPr>
            <a:r>
              <a:rPr lang="en-US" sz="1400" dirty="0">
                <a:solidFill>
                  <a:srgbClr val="00B9F2">
                    <a:lumMod val="20000"/>
                    <a:lumOff val="80000"/>
                  </a:srgbClr>
                </a:solidFill>
                <a:latin typeface="Arial" charset="0"/>
                <a:ea typeface="ＭＳ Ｐゴシック"/>
                <a:cs typeface="Arial"/>
              </a:rPr>
              <a:t>ArcGIS Online</a:t>
            </a:r>
          </a:p>
        </p:txBody>
      </p:sp>
      <p:sp>
        <p:nvSpPr>
          <p:cNvPr id="28" name="Arc 27"/>
          <p:cNvSpPr/>
          <p:nvPr/>
        </p:nvSpPr>
        <p:spPr bwMode="auto">
          <a:xfrm>
            <a:off x="807522" y="3099460"/>
            <a:ext cx="10034649" cy="7885215"/>
          </a:xfrm>
          <a:prstGeom prst="arc">
            <a:avLst>
              <a:gd name="adj1" fmla="val 16200000"/>
              <a:gd name="adj2" fmla="val 20645140"/>
            </a:avLst>
          </a:prstGeom>
          <a:noFill/>
          <a:ln w="508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Arial" charset="0"/>
              <a:ea typeface="ＭＳ Ｐゴシック"/>
              <a:cs typeface="ＭＳ Ｐゴシック"/>
            </a:endParaRPr>
          </a:p>
        </p:txBody>
      </p:sp>
      <p:sp>
        <p:nvSpPr>
          <p:cNvPr id="29" name="Arc 28"/>
          <p:cNvSpPr/>
          <p:nvPr/>
        </p:nvSpPr>
        <p:spPr bwMode="auto">
          <a:xfrm flipH="1">
            <a:off x="853044" y="3097481"/>
            <a:ext cx="10034649" cy="7885215"/>
          </a:xfrm>
          <a:prstGeom prst="arc">
            <a:avLst>
              <a:gd name="adj1" fmla="val 16200000"/>
              <a:gd name="adj2" fmla="val 20915062"/>
            </a:avLst>
          </a:prstGeom>
          <a:noFill/>
          <a:ln w="508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Arial" charset="0"/>
              <a:ea typeface="ＭＳ Ｐゴシック"/>
              <a:cs typeface="ＭＳ Ｐゴシック"/>
            </a:endParaRPr>
          </a:p>
        </p:txBody>
      </p:sp>
      <p:grpSp>
        <p:nvGrpSpPr>
          <p:cNvPr id="30" name="Group 29"/>
          <p:cNvGrpSpPr>
            <a:grpSpLocks noChangeAspect="1"/>
          </p:cNvGrpSpPr>
          <p:nvPr/>
        </p:nvGrpSpPr>
        <p:grpSpPr>
          <a:xfrm>
            <a:off x="4344551" y="3465752"/>
            <a:ext cx="806450" cy="606425"/>
            <a:chOff x="4603613" y="1923098"/>
            <a:chExt cx="806450" cy="606425"/>
          </a:xfrm>
        </p:grpSpPr>
        <p:sp useBgFill="1">
          <p:nvSpPr>
            <p:cNvPr id="31" name="Rectangle 51"/>
            <p:cNvSpPr>
              <a:spLocks noChangeArrowheads="1"/>
            </p:cNvSpPr>
            <p:nvPr/>
          </p:nvSpPr>
          <p:spPr bwMode="auto">
            <a:xfrm>
              <a:off x="4603613" y="1923098"/>
              <a:ext cx="806450" cy="606425"/>
            </a:xfrm>
            <a:prstGeom prst="rect">
              <a:avLst/>
            </a:prstGeom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white"/>
                </a:solidFill>
                <a:latin typeface="Arial" charset="0"/>
                <a:ea typeface="ＭＳ Ｐゴシック"/>
                <a:cs typeface="ＭＳ Ｐゴシック"/>
              </a:endParaRPr>
            </a:p>
          </p:txBody>
        </p:sp>
        <p:sp>
          <p:nvSpPr>
            <p:cNvPr id="32" name="Freeform 52"/>
            <p:cNvSpPr>
              <a:spLocks noEditPoints="1"/>
            </p:cNvSpPr>
            <p:nvPr/>
          </p:nvSpPr>
          <p:spPr bwMode="auto">
            <a:xfrm>
              <a:off x="4641713" y="1961198"/>
              <a:ext cx="730250" cy="530225"/>
            </a:xfrm>
            <a:custGeom>
              <a:avLst/>
              <a:gdLst>
                <a:gd name="T0" fmla="*/ 120 w 2298"/>
                <a:gd name="T1" fmla="*/ 119 h 1670"/>
                <a:gd name="T2" fmla="*/ 120 w 2298"/>
                <a:gd name="T3" fmla="*/ 1551 h 1670"/>
                <a:gd name="T4" fmla="*/ 2178 w 2298"/>
                <a:gd name="T5" fmla="*/ 1551 h 1670"/>
                <a:gd name="T6" fmla="*/ 2178 w 2298"/>
                <a:gd name="T7" fmla="*/ 119 h 1670"/>
                <a:gd name="T8" fmla="*/ 120 w 2298"/>
                <a:gd name="T9" fmla="*/ 119 h 1670"/>
                <a:gd name="T10" fmla="*/ 0 w 2298"/>
                <a:gd name="T11" fmla="*/ 0 h 1670"/>
                <a:gd name="T12" fmla="*/ 2298 w 2298"/>
                <a:gd name="T13" fmla="*/ 0 h 1670"/>
                <a:gd name="T14" fmla="*/ 2298 w 2298"/>
                <a:gd name="T15" fmla="*/ 1670 h 1670"/>
                <a:gd name="T16" fmla="*/ 0 w 2298"/>
                <a:gd name="T17" fmla="*/ 1670 h 1670"/>
                <a:gd name="T18" fmla="*/ 0 w 2298"/>
                <a:gd name="T19" fmla="*/ 0 h 16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98" h="1670">
                  <a:moveTo>
                    <a:pt x="120" y="119"/>
                  </a:moveTo>
                  <a:lnTo>
                    <a:pt x="120" y="1551"/>
                  </a:lnTo>
                  <a:lnTo>
                    <a:pt x="2178" y="1551"/>
                  </a:lnTo>
                  <a:lnTo>
                    <a:pt x="2178" y="119"/>
                  </a:lnTo>
                  <a:lnTo>
                    <a:pt x="120" y="119"/>
                  </a:lnTo>
                  <a:close/>
                  <a:moveTo>
                    <a:pt x="0" y="0"/>
                  </a:moveTo>
                  <a:lnTo>
                    <a:pt x="2298" y="0"/>
                  </a:lnTo>
                  <a:lnTo>
                    <a:pt x="2298" y="1670"/>
                  </a:lnTo>
                  <a:lnTo>
                    <a:pt x="0" y="16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white"/>
                </a:solidFill>
                <a:latin typeface="Arial" charset="0"/>
                <a:ea typeface="ＭＳ Ｐゴシック"/>
                <a:cs typeface="ＭＳ Ｐゴシック"/>
              </a:endParaRPr>
            </a:p>
          </p:txBody>
        </p:sp>
        <p:sp>
          <p:nvSpPr>
            <p:cNvPr id="33" name="Rectangle 53"/>
            <p:cNvSpPr>
              <a:spLocks noChangeArrowheads="1"/>
            </p:cNvSpPr>
            <p:nvPr/>
          </p:nvSpPr>
          <p:spPr bwMode="auto">
            <a:xfrm>
              <a:off x="4717913" y="2037398"/>
              <a:ext cx="577850" cy="377825"/>
            </a:xfrm>
            <a:prstGeom prst="rect">
              <a:avLst/>
            </a:prstGeom>
            <a:solidFill>
              <a:srgbClr val="AAD04B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white"/>
                </a:solidFill>
                <a:latin typeface="Arial" charset="0"/>
                <a:ea typeface="ＭＳ Ｐゴシック"/>
                <a:cs typeface="ＭＳ Ｐゴシック"/>
              </a:endParaRPr>
            </a:p>
          </p:txBody>
        </p:sp>
        <p:sp>
          <p:nvSpPr>
            <p:cNvPr id="34" name="Freeform 54"/>
            <p:cNvSpPr>
              <a:spLocks/>
            </p:cNvSpPr>
            <p:nvPr/>
          </p:nvSpPr>
          <p:spPr bwMode="auto">
            <a:xfrm>
              <a:off x="4717913" y="2213611"/>
              <a:ext cx="577850" cy="201613"/>
            </a:xfrm>
            <a:custGeom>
              <a:avLst/>
              <a:gdLst>
                <a:gd name="T0" fmla="*/ 436 w 1818"/>
                <a:gd name="T1" fmla="*/ 1 h 636"/>
                <a:gd name="T2" fmla="*/ 476 w 1818"/>
                <a:gd name="T3" fmla="*/ 15 h 636"/>
                <a:gd name="T4" fmla="*/ 526 w 1818"/>
                <a:gd name="T5" fmla="*/ 45 h 636"/>
                <a:gd name="T6" fmla="*/ 566 w 1818"/>
                <a:gd name="T7" fmla="*/ 65 h 636"/>
                <a:gd name="T8" fmla="*/ 614 w 1818"/>
                <a:gd name="T9" fmla="*/ 81 h 636"/>
                <a:gd name="T10" fmla="*/ 668 w 1818"/>
                <a:gd name="T11" fmla="*/ 96 h 636"/>
                <a:gd name="T12" fmla="*/ 726 w 1818"/>
                <a:gd name="T13" fmla="*/ 111 h 636"/>
                <a:gd name="T14" fmla="*/ 783 w 1818"/>
                <a:gd name="T15" fmla="*/ 129 h 636"/>
                <a:gd name="T16" fmla="*/ 836 w 1818"/>
                <a:gd name="T17" fmla="*/ 152 h 636"/>
                <a:gd name="T18" fmla="*/ 882 w 1818"/>
                <a:gd name="T19" fmla="*/ 183 h 636"/>
                <a:gd name="T20" fmla="*/ 919 w 1818"/>
                <a:gd name="T21" fmla="*/ 223 h 636"/>
                <a:gd name="T22" fmla="*/ 943 w 1818"/>
                <a:gd name="T23" fmla="*/ 273 h 636"/>
                <a:gd name="T24" fmla="*/ 950 w 1818"/>
                <a:gd name="T25" fmla="*/ 339 h 636"/>
                <a:gd name="T26" fmla="*/ 960 w 1818"/>
                <a:gd name="T27" fmla="*/ 402 h 636"/>
                <a:gd name="T28" fmla="*/ 990 w 1818"/>
                <a:gd name="T29" fmla="*/ 449 h 636"/>
                <a:gd name="T30" fmla="*/ 1036 w 1818"/>
                <a:gd name="T31" fmla="*/ 483 h 636"/>
                <a:gd name="T32" fmla="*/ 1094 w 1818"/>
                <a:gd name="T33" fmla="*/ 503 h 636"/>
                <a:gd name="T34" fmla="*/ 1160 w 1818"/>
                <a:gd name="T35" fmla="*/ 508 h 636"/>
                <a:gd name="T36" fmla="*/ 1231 w 1818"/>
                <a:gd name="T37" fmla="*/ 499 h 636"/>
                <a:gd name="T38" fmla="*/ 1300 w 1818"/>
                <a:gd name="T39" fmla="*/ 476 h 636"/>
                <a:gd name="T40" fmla="*/ 1365 w 1818"/>
                <a:gd name="T41" fmla="*/ 440 h 636"/>
                <a:gd name="T42" fmla="*/ 1423 w 1818"/>
                <a:gd name="T43" fmla="*/ 391 h 636"/>
                <a:gd name="T44" fmla="*/ 1466 w 1818"/>
                <a:gd name="T45" fmla="*/ 327 h 636"/>
                <a:gd name="T46" fmla="*/ 1504 w 1818"/>
                <a:gd name="T47" fmla="*/ 247 h 636"/>
                <a:gd name="T48" fmla="*/ 1553 w 1818"/>
                <a:gd name="T49" fmla="*/ 181 h 636"/>
                <a:gd name="T50" fmla="*/ 1609 w 1818"/>
                <a:gd name="T51" fmla="*/ 139 h 636"/>
                <a:gd name="T52" fmla="*/ 1668 w 1818"/>
                <a:gd name="T53" fmla="*/ 115 h 636"/>
                <a:gd name="T54" fmla="*/ 1730 w 1818"/>
                <a:gd name="T55" fmla="*/ 107 h 636"/>
                <a:gd name="T56" fmla="*/ 1790 w 1818"/>
                <a:gd name="T57" fmla="*/ 111 h 636"/>
                <a:gd name="T58" fmla="*/ 1818 w 1818"/>
                <a:gd name="T59" fmla="*/ 636 h 636"/>
                <a:gd name="T60" fmla="*/ 0 w 1818"/>
                <a:gd name="T61" fmla="*/ 172 h 636"/>
                <a:gd name="T62" fmla="*/ 67 w 1818"/>
                <a:gd name="T63" fmla="*/ 167 h 636"/>
                <a:gd name="T64" fmla="*/ 142 w 1818"/>
                <a:gd name="T65" fmla="*/ 152 h 636"/>
                <a:gd name="T66" fmla="*/ 217 w 1818"/>
                <a:gd name="T67" fmla="*/ 125 h 636"/>
                <a:gd name="T68" fmla="*/ 279 w 1818"/>
                <a:gd name="T69" fmla="*/ 86 h 636"/>
                <a:gd name="T70" fmla="*/ 323 w 1818"/>
                <a:gd name="T71" fmla="*/ 52 h 636"/>
                <a:gd name="T72" fmla="*/ 359 w 1818"/>
                <a:gd name="T73" fmla="*/ 25 h 636"/>
                <a:gd name="T74" fmla="*/ 389 w 1818"/>
                <a:gd name="T75" fmla="*/ 7 h 636"/>
                <a:gd name="T76" fmla="*/ 419 w 1818"/>
                <a:gd name="T77" fmla="*/ 0 h 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818" h="636">
                  <a:moveTo>
                    <a:pt x="419" y="0"/>
                  </a:moveTo>
                  <a:lnTo>
                    <a:pt x="436" y="1"/>
                  </a:lnTo>
                  <a:lnTo>
                    <a:pt x="454" y="6"/>
                  </a:lnTo>
                  <a:lnTo>
                    <a:pt x="476" y="15"/>
                  </a:lnTo>
                  <a:lnTo>
                    <a:pt x="499" y="28"/>
                  </a:lnTo>
                  <a:lnTo>
                    <a:pt x="526" y="45"/>
                  </a:lnTo>
                  <a:lnTo>
                    <a:pt x="545" y="56"/>
                  </a:lnTo>
                  <a:lnTo>
                    <a:pt x="566" y="65"/>
                  </a:lnTo>
                  <a:lnTo>
                    <a:pt x="590" y="74"/>
                  </a:lnTo>
                  <a:lnTo>
                    <a:pt x="614" y="81"/>
                  </a:lnTo>
                  <a:lnTo>
                    <a:pt x="642" y="88"/>
                  </a:lnTo>
                  <a:lnTo>
                    <a:pt x="668" y="96"/>
                  </a:lnTo>
                  <a:lnTo>
                    <a:pt x="697" y="103"/>
                  </a:lnTo>
                  <a:lnTo>
                    <a:pt x="726" y="111"/>
                  </a:lnTo>
                  <a:lnTo>
                    <a:pt x="754" y="120"/>
                  </a:lnTo>
                  <a:lnTo>
                    <a:pt x="783" y="129"/>
                  </a:lnTo>
                  <a:lnTo>
                    <a:pt x="810" y="140"/>
                  </a:lnTo>
                  <a:lnTo>
                    <a:pt x="836" y="152"/>
                  </a:lnTo>
                  <a:lnTo>
                    <a:pt x="861" y="167"/>
                  </a:lnTo>
                  <a:lnTo>
                    <a:pt x="882" y="183"/>
                  </a:lnTo>
                  <a:lnTo>
                    <a:pt x="902" y="201"/>
                  </a:lnTo>
                  <a:lnTo>
                    <a:pt x="919" y="223"/>
                  </a:lnTo>
                  <a:lnTo>
                    <a:pt x="932" y="247"/>
                  </a:lnTo>
                  <a:lnTo>
                    <a:pt x="943" y="273"/>
                  </a:lnTo>
                  <a:lnTo>
                    <a:pt x="949" y="305"/>
                  </a:lnTo>
                  <a:lnTo>
                    <a:pt x="950" y="339"/>
                  </a:lnTo>
                  <a:lnTo>
                    <a:pt x="953" y="373"/>
                  </a:lnTo>
                  <a:lnTo>
                    <a:pt x="960" y="402"/>
                  </a:lnTo>
                  <a:lnTo>
                    <a:pt x="973" y="427"/>
                  </a:lnTo>
                  <a:lnTo>
                    <a:pt x="990" y="449"/>
                  </a:lnTo>
                  <a:lnTo>
                    <a:pt x="1012" y="468"/>
                  </a:lnTo>
                  <a:lnTo>
                    <a:pt x="1036" y="483"/>
                  </a:lnTo>
                  <a:lnTo>
                    <a:pt x="1064" y="495"/>
                  </a:lnTo>
                  <a:lnTo>
                    <a:pt x="1094" y="503"/>
                  </a:lnTo>
                  <a:lnTo>
                    <a:pt x="1127" y="507"/>
                  </a:lnTo>
                  <a:lnTo>
                    <a:pt x="1160" y="508"/>
                  </a:lnTo>
                  <a:lnTo>
                    <a:pt x="1196" y="506"/>
                  </a:lnTo>
                  <a:lnTo>
                    <a:pt x="1231" y="499"/>
                  </a:lnTo>
                  <a:lnTo>
                    <a:pt x="1266" y="490"/>
                  </a:lnTo>
                  <a:lnTo>
                    <a:pt x="1300" y="476"/>
                  </a:lnTo>
                  <a:lnTo>
                    <a:pt x="1333" y="461"/>
                  </a:lnTo>
                  <a:lnTo>
                    <a:pt x="1365" y="440"/>
                  </a:lnTo>
                  <a:lnTo>
                    <a:pt x="1395" y="417"/>
                  </a:lnTo>
                  <a:lnTo>
                    <a:pt x="1423" y="391"/>
                  </a:lnTo>
                  <a:lnTo>
                    <a:pt x="1446" y="360"/>
                  </a:lnTo>
                  <a:lnTo>
                    <a:pt x="1466" y="327"/>
                  </a:lnTo>
                  <a:lnTo>
                    <a:pt x="1483" y="289"/>
                  </a:lnTo>
                  <a:lnTo>
                    <a:pt x="1504" y="247"/>
                  </a:lnTo>
                  <a:lnTo>
                    <a:pt x="1528" y="212"/>
                  </a:lnTo>
                  <a:lnTo>
                    <a:pt x="1553" y="181"/>
                  </a:lnTo>
                  <a:lnTo>
                    <a:pt x="1580" y="157"/>
                  </a:lnTo>
                  <a:lnTo>
                    <a:pt x="1609" y="139"/>
                  </a:lnTo>
                  <a:lnTo>
                    <a:pt x="1638" y="125"/>
                  </a:lnTo>
                  <a:lnTo>
                    <a:pt x="1668" y="115"/>
                  </a:lnTo>
                  <a:lnTo>
                    <a:pt x="1700" y="109"/>
                  </a:lnTo>
                  <a:lnTo>
                    <a:pt x="1730" y="107"/>
                  </a:lnTo>
                  <a:lnTo>
                    <a:pt x="1760" y="108"/>
                  </a:lnTo>
                  <a:lnTo>
                    <a:pt x="1790" y="111"/>
                  </a:lnTo>
                  <a:lnTo>
                    <a:pt x="1818" y="117"/>
                  </a:lnTo>
                  <a:lnTo>
                    <a:pt x="1818" y="636"/>
                  </a:lnTo>
                  <a:lnTo>
                    <a:pt x="0" y="636"/>
                  </a:lnTo>
                  <a:lnTo>
                    <a:pt x="0" y="172"/>
                  </a:lnTo>
                  <a:lnTo>
                    <a:pt x="32" y="171"/>
                  </a:lnTo>
                  <a:lnTo>
                    <a:pt x="67" y="167"/>
                  </a:lnTo>
                  <a:lnTo>
                    <a:pt x="105" y="161"/>
                  </a:lnTo>
                  <a:lnTo>
                    <a:pt x="142" y="152"/>
                  </a:lnTo>
                  <a:lnTo>
                    <a:pt x="181" y="140"/>
                  </a:lnTo>
                  <a:lnTo>
                    <a:pt x="217" y="125"/>
                  </a:lnTo>
                  <a:lnTo>
                    <a:pt x="252" y="104"/>
                  </a:lnTo>
                  <a:lnTo>
                    <a:pt x="279" y="86"/>
                  </a:lnTo>
                  <a:lnTo>
                    <a:pt x="302" y="68"/>
                  </a:lnTo>
                  <a:lnTo>
                    <a:pt x="323" y="52"/>
                  </a:lnTo>
                  <a:lnTo>
                    <a:pt x="342" y="38"/>
                  </a:lnTo>
                  <a:lnTo>
                    <a:pt x="359" y="25"/>
                  </a:lnTo>
                  <a:lnTo>
                    <a:pt x="375" y="15"/>
                  </a:lnTo>
                  <a:lnTo>
                    <a:pt x="389" y="7"/>
                  </a:lnTo>
                  <a:lnTo>
                    <a:pt x="404" y="3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rgbClr val="F3FF8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white"/>
                </a:solidFill>
                <a:latin typeface="Arial" charset="0"/>
                <a:ea typeface="ＭＳ Ｐゴシック"/>
                <a:cs typeface="ＭＳ Ｐゴシック"/>
              </a:endParaRPr>
            </a:p>
          </p:txBody>
        </p:sp>
        <p:sp>
          <p:nvSpPr>
            <p:cNvPr id="35" name="Freeform 55"/>
            <p:cNvSpPr>
              <a:spLocks/>
            </p:cNvSpPr>
            <p:nvPr/>
          </p:nvSpPr>
          <p:spPr bwMode="auto">
            <a:xfrm>
              <a:off x="4717913" y="2037398"/>
              <a:ext cx="327025" cy="225425"/>
            </a:xfrm>
            <a:custGeom>
              <a:avLst/>
              <a:gdLst>
                <a:gd name="T0" fmla="*/ 0 w 1031"/>
                <a:gd name="T1" fmla="*/ 0 h 713"/>
                <a:gd name="T2" fmla="*/ 998 w 1031"/>
                <a:gd name="T3" fmla="*/ 0 h 713"/>
                <a:gd name="T4" fmla="*/ 1008 w 1031"/>
                <a:gd name="T5" fmla="*/ 27 h 713"/>
                <a:gd name="T6" fmla="*/ 1017 w 1031"/>
                <a:gd name="T7" fmla="*/ 58 h 713"/>
                <a:gd name="T8" fmla="*/ 1024 w 1031"/>
                <a:gd name="T9" fmla="*/ 92 h 713"/>
                <a:gd name="T10" fmla="*/ 1029 w 1031"/>
                <a:gd name="T11" fmla="*/ 128 h 713"/>
                <a:gd name="T12" fmla="*/ 1031 w 1031"/>
                <a:gd name="T13" fmla="*/ 167 h 713"/>
                <a:gd name="T14" fmla="*/ 1030 w 1031"/>
                <a:gd name="T15" fmla="*/ 207 h 713"/>
                <a:gd name="T16" fmla="*/ 1024 w 1031"/>
                <a:gd name="T17" fmla="*/ 249 h 713"/>
                <a:gd name="T18" fmla="*/ 1012 w 1031"/>
                <a:gd name="T19" fmla="*/ 290 h 713"/>
                <a:gd name="T20" fmla="*/ 995 w 1031"/>
                <a:gd name="T21" fmla="*/ 332 h 713"/>
                <a:gd name="T22" fmla="*/ 972 w 1031"/>
                <a:gd name="T23" fmla="*/ 374 h 713"/>
                <a:gd name="T24" fmla="*/ 951 w 1031"/>
                <a:gd name="T25" fmla="*/ 398 h 713"/>
                <a:gd name="T26" fmla="*/ 926 w 1031"/>
                <a:gd name="T27" fmla="*/ 422 h 713"/>
                <a:gd name="T28" fmla="*/ 896 w 1031"/>
                <a:gd name="T29" fmla="*/ 445 h 713"/>
                <a:gd name="T30" fmla="*/ 861 w 1031"/>
                <a:gd name="T31" fmla="*/ 465 h 713"/>
                <a:gd name="T32" fmla="*/ 823 w 1031"/>
                <a:gd name="T33" fmla="*/ 486 h 713"/>
                <a:gd name="T34" fmla="*/ 783 w 1031"/>
                <a:gd name="T35" fmla="*/ 505 h 713"/>
                <a:gd name="T36" fmla="*/ 741 w 1031"/>
                <a:gd name="T37" fmla="*/ 522 h 713"/>
                <a:gd name="T38" fmla="*/ 699 w 1031"/>
                <a:gd name="T39" fmla="*/ 538 h 713"/>
                <a:gd name="T40" fmla="*/ 656 w 1031"/>
                <a:gd name="T41" fmla="*/ 552 h 713"/>
                <a:gd name="T42" fmla="*/ 615 w 1031"/>
                <a:gd name="T43" fmla="*/ 566 h 713"/>
                <a:gd name="T44" fmla="*/ 575 w 1031"/>
                <a:gd name="T45" fmla="*/ 575 h 713"/>
                <a:gd name="T46" fmla="*/ 538 w 1031"/>
                <a:gd name="T47" fmla="*/ 585 h 713"/>
                <a:gd name="T48" fmla="*/ 505 w 1031"/>
                <a:gd name="T49" fmla="*/ 591 h 713"/>
                <a:gd name="T50" fmla="*/ 475 w 1031"/>
                <a:gd name="T51" fmla="*/ 596 h 713"/>
                <a:gd name="T52" fmla="*/ 451 w 1031"/>
                <a:gd name="T53" fmla="*/ 598 h 713"/>
                <a:gd name="T54" fmla="*/ 433 w 1031"/>
                <a:gd name="T55" fmla="*/ 600 h 713"/>
                <a:gd name="T56" fmla="*/ 414 w 1031"/>
                <a:gd name="T57" fmla="*/ 598 h 713"/>
                <a:gd name="T58" fmla="*/ 398 w 1031"/>
                <a:gd name="T59" fmla="*/ 597 h 713"/>
                <a:gd name="T60" fmla="*/ 382 w 1031"/>
                <a:gd name="T61" fmla="*/ 597 h 713"/>
                <a:gd name="T62" fmla="*/ 367 w 1031"/>
                <a:gd name="T63" fmla="*/ 598 h 713"/>
                <a:gd name="T64" fmla="*/ 352 w 1031"/>
                <a:gd name="T65" fmla="*/ 602 h 713"/>
                <a:gd name="T66" fmla="*/ 336 w 1031"/>
                <a:gd name="T67" fmla="*/ 606 h 713"/>
                <a:gd name="T68" fmla="*/ 318 w 1031"/>
                <a:gd name="T69" fmla="*/ 612 h 713"/>
                <a:gd name="T70" fmla="*/ 298 w 1031"/>
                <a:gd name="T71" fmla="*/ 619 h 713"/>
                <a:gd name="T72" fmla="*/ 275 w 1031"/>
                <a:gd name="T73" fmla="*/ 630 h 713"/>
                <a:gd name="T74" fmla="*/ 249 w 1031"/>
                <a:gd name="T75" fmla="*/ 642 h 713"/>
                <a:gd name="T76" fmla="*/ 217 w 1031"/>
                <a:gd name="T77" fmla="*/ 658 h 713"/>
                <a:gd name="T78" fmla="*/ 182 w 1031"/>
                <a:gd name="T79" fmla="*/ 676 h 713"/>
                <a:gd name="T80" fmla="*/ 147 w 1031"/>
                <a:gd name="T81" fmla="*/ 692 h 713"/>
                <a:gd name="T82" fmla="*/ 113 w 1031"/>
                <a:gd name="T83" fmla="*/ 702 h 713"/>
                <a:gd name="T84" fmla="*/ 81 w 1031"/>
                <a:gd name="T85" fmla="*/ 710 h 713"/>
                <a:gd name="T86" fmla="*/ 52 w 1031"/>
                <a:gd name="T87" fmla="*/ 713 h 713"/>
                <a:gd name="T88" fmla="*/ 24 w 1031"/>
                <a:gd name="T89" fmla="*/ 713 h 713"/>
                <a:gd name="T90" fmla="*/ 0 w 1031"/>
                <a:gd name="T91" fmla="*/ 712 h 713"/>
                <a:gd name="T92" fmla="*/ 0 w 1031"/>
                <a:gd name="T93" fmla="*/ 0 h 7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031" h="713">
                  <a:moveTo>
                    <a:pt x="0" y="0"/>
                  </a:moveTo>
                  <a:lnTo>
                    <a:pt x="998" y="0"/>
                  </a:lnTo>
                  <a:lnTo>
                    <a:pt x="1008" y="27"/>
                  </a:lnTo>
                  <a:lnTo>
                    <a:pt x="1017" y="58"/>
                  </a:lnTo>
                  <a:lnTo>
                    <a:pt x="1024" y="92"/>
                  </a:lnTo>
                  <a:lnTo>
                    <a:pt x="1029" y="128"/>
                  </a:lnTo>
                  <a:lnTo>
                    <a:pt x="1031" y="167"/>
                  </a:lnTo>
                  <a:lnTo>
                    <a:pt x="1030" y="207"/>
                  </a:lnTo>
                  <a:lnTo>
                    <a:pt x="1024" y="249"/>
                  </a:lnTo>
                  <a:lnTo>
                    <a:pt x="1012" y="290"/>
                  </a:lnTo>
                  <a:lnTo>
                    <a:pt x="995" y="332"/>
                  </a:lnTo>
                  <a:lnTo>
                    <a:pt x="972" y="374"/>
                  </a:lnTo>
                  <a:lnTo>
                    <a:pt x="951" y="398"/>
                  </a:lnTo>
                  <a:lnTo>
                    <a:pt x="926" y="422"/>
                  </a:lnTo>
                  <a:lnTo>
                    <a:pt x="896" y="445"/>
                  </a:lnTo>
                  <a:lnTo>
                    <a:pt x="861" y="465"/>
                  </a:lnTo>
                  <a:lnTo>
                    <a:pt x="823" y="486"/>
                  </a:lnTo>
                  <a:lnTo>
                    <a:pt x="783" y="505"/>
                  </a:lnTo>
                  <a:lnTo>
                    <a:pt x="741" y="522"/>
                  </a:lnTo>
                  <a:lnTo>
                    <a:pt x="699" y="538"/>
                  </a:lnTo>
                  <a:lnTo>
                    <a:pt x="656" y="552"/>
                  </a:lnTo>
                  <a:lnTo>
                    <a:pt x="615" y="566"/>
                  </a:lnTo>
                  <a:lnTo>
                    <a:pt x="575" y="575"/>
                  </a:lnTo>
                  <a:lnTo>
                    <a:pt x="538" y="585"/>
                  </a:lnTo>
                  <a:lnTo>
                    <a:pt x="505" y="591"/>
                  </a:lnTo>
                  <a:lnTo>
                    <a:pt x="475" y="596"/>
                  </a:lnTo>
                  <a:lnTo>
                    <a:pt x="451" y="598"/>
                  </a:lnTo>
                  <a:lnTo>
                    <a:pt x="433" y="600"/>
                  </a:lnTo>
                  <a:lnTo>
                    <a:pt x="414" y="598"/>
                  </a:lnTo>
                  <a:lnTo>
                    <a:pt x="398" y="597"/>
                  </a:lnTo>
                  <a:lnTo>
                    <a:pt x="382" y="597"/>
                  </a:lnTo>
                  <a:lnTo>
                    <a:pt x="367" y="598"/>
                  </a:lnTo>
                  <a:lnTo>
                    <a:pt x="352" y="602"/>
                  </a:lnTo>
                  <a:lnTo>
                    <a:pt x="336" y="606"/>
                  </a:lnTo>
                  <a:lnTo>
                    <a:pt x="318" y="612"/>
                  </a:lnTo>
                  <a:lnTo>
                    <a:pt x="298" y="619"/>
                  </a:lnTo>
                  <a:lnTo>
                    <a:pt x="275" y="630"/>
                  </a:lnTo>
                  <a:lnTo>
                    <a:pt x="249" y="642"/>
                  </a:lnTo>
                  <a:lnTo>
                    <a:pt x="217" y="658"/>
                  </a:lnTo>
                  <a:lnTo>
                    <a:pt x="182" y="676"/>
                  </a:lnTo>
                  <a:lnTo>
                    <a:pt x="147" y="692"/>
                  </a:lnTo>
                  <a:lnTo>
                    <a:pt x="113" y="702"/>
                  </a:lnTo>
                  <a:lnTo>
                    <a:pt x="81" y="710"/>
                  </a:lnTo>
                  <a:lnTo>
                    <a:pt x="52" y="713"/>
                  </a:lnTo>
                  <a:lnTo>
                    <a:pt x="24" y="713"/>
                  </a:lnTo>
                  <a:lnTo>
                    <a:pt x="0" y="7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FF8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white"/>
                </a:solidFill>
                <a:latin typeface="Arial" charset="0"/>
                <a:ea typeface="ＭＳ Ｐゴシック"/>
                <a:cs typeface="ＭＳ Ｐゴシック"/>
              </a:endParaRPr>
            </a:p>
          </p:txBody>
        </p:sp>
        <p:sp>
          <p:nvSpPr>
            <p:cNvPr id="36" name="Freeform 56"/>
            <p:cNvSpPr>
              <a:spLocks/>
            </p:cNvSpPr>
            <p:nvPr/>
          </p:nvSpPr>
          <p:spPr bwMode="auto">
            <a:xfrm>
              <a:off x="5070338" y="2037398"/>
              <a:ext cx="225425" cy="377825"/>
            </a:xfrm>
            <a:custGeom>
              <a:avLst/>
              <a:gdLst>
                <a:gd name="T0" fmla="*/ 3 w 708"/>
                <a:gd name="T1" fmla="*/ 0 h 1192"/>
                <a:gd name="T2" fmla="*/ 708 w 708"/>
                <a:gd name="T3" fmla="*/ 0 h 1192"/>
                <a:gd name="T4" fmla="*/ 708 w 708"/>
                <a:gd name="T5" fmla="*/ 1192 h 1192"/>
                <a:gd name="T6" fmla="*/ 430 w 708"/>
                <a:gd name="T7" fmla="*/ 1192 h 1192"/>
                <a:gd name="T8" fmla="*/ 434 w 708"/>
                <a:gd name="T9" fmla="*/ 1169 h 1192"/>
                <a:gd name="T10" fmla="*/ 442 w 708"/>
                <a:gd name="T11" fmla="*/ 1145 h 1192"/>
                <a:gd name="T12" fmla="*/ 454 w 708"/>
                <a:gd name="T13" fmla="*/ 1118 h 1192"/>
                <a:gd name="T14" fmla="*/ 468 w 708"/>
                <a:gd name="T15" fmla="*/ 1093 h 1192"/>
                <a:gd name="T16" fmla="*/ 483 w 708"/>
                <a:gd name="T17" fmla="*/ 1066 h 1192"/>
                <a:gd name="T18" fmla="*/ 498 w 708"/>
                <a:gd name="T19" fmla="*/ 1042 h 1192"/>
                <a:gd name="T20" fmla="*/ 514 w 708"/>
                <a:gd name="T21" fmla="*/ 1019 h 1192"/>
                <a:gd name="T22" fmla="*/ 527 w 708"/>
                <a:gd name="T23" fmla="*/ 997 h 1192"/>
                <a:gd name="T24" fmla="*/ 539 w 708"/>
                <a:gd name="T25" fmla="*/ 971 h 1192"/>
                <a:gd name="T26" fmla="*/ 550 w 708"/>
                <a:gd name="T27" fmla="*/ 939 h 1192"/>
                <a:gd name="T28" fmla="*/ 557 w 708"/>
                <a:gd name="T29" fmla="*/ 904 h 1192"/>
                <a:gd name="T30" fmla="*/ 563 w 708"/>
                <a:gd name="T31" fmla="*/ 868 h 1192"/>
                <a:gd name="T32" fmla="*/ 566 w 708"/>
                <a:gd name="T33" fmla="*/ 828 h 1192"/>
                <a:gd name="T34" fmla="*/ 563 w 708"/>
                <a:gd name="T35" fmla="*/ 787 h 1192"/>
                <a:gd name="T36" fmla="*/ 557 w 708"/>
                <a:gd name="T37" fmla="*/ 746 h 1192"/>
                <a:gd name="T38" fmla="*/ 546 w 708"/>
                <a:gd name="T39" fmla="*/ 704 h 1192"/>
                <a:gd name="T40" fmla="*/ 531 w 708"/>
                <a:gd name="T41" fmla="*/ 661 h 1192"/>
                <a:gd name="T42" fmla="*/ 508 w 708"/>
                <a:gd name="T43" fmla="*/ 620 h 1192"/>
                <a:gd name="T44" fmla="*/ 479 w 708"/>
                <a:gd name="T45" fmla="*/ 580 h 1192"/>
                <a:gd name="T46" fmla="*/ 442 w 708"/>
                <a:gd name="T47" fmla="*/ 540 h 1192"/>
                <a:gd name="T48" fmla="*/ 404 w 708"/>
                <a:gd name="T49" fmla="*/ 505 h 1192"/>
                <a:gd name="T50" fmla="*/ 362 w 708"/>
                <a:gd name="T51" fmla="*/ 471 h 1192"/>
                <a:gd name="T52" fmla="*/ 323 w 708"/>
                <a:gd name="T53" fmla="*/ 441 h 1192"/>
                <a:gd name="T54" fmla="*/ 280 w 708"/>
                <a:gd name="T55" fmla="*/ 412 h 1192"/>
                <a:gd name="T56" fmla="*/ 240 w 708"/>
                <a:gd name="T57" fmla="*/ 384 h 1192"/>
                <a:gd name="T58" fmla="*/ 200 w 708"/>
                <a:gd name="T59" fmla="*/ 355 h 1192"/>
                <a:gd name="T60" fmla="*/ 162 w 708"/>
                <a:gd name="T61" fmla="*/ 326 h 1192"/>
                <a:gd name="T62" fmla="*/ 127 w 708"/>
                <a:gd name="T63" fmla="*/ 296 h 1192"/>
                <a:gd name="T64" fmla="*/ 94 w 708"/>
                <a:gd name="T65" fmla="*/ 264 h 1192"/>
                <a:gd name="T66" fmla="*/ 65 w 708"/>
                <a:gd name="T67" fmla="*/ 227 h 1192"/>
                <a:gd name="T68" fmla="*/ 42 w 708"/>
                <a:gd name="T69" fmla="*/ 191 h 1192"/>
                <a:gd name="T70" fmla="*/ 24 w 708"/>
                <a:gd name="T71" fmla="*/ 156 h 1192"/>
                <a:gd name="T72" fmla="*/ 12 w 708"/>
                <a:gd name="T73" fmla="*/ 123 h 1192"/>
                <a:gd name="T74" fmla="*/ 5 w 708"/>
                <a:gd name="T75" fmla="*/ 93 h 1192"/>
                <a:gd name="T76" fmla="*/ 1 w 708"/>
                <a:gd name="T77" fmla="*/ 65 h 1192"/>
                <a:gd name="T78" fmla="*/ 0 w 708"/>
                <a:gd name="T79" fmla="*/ 40 h 1192"/>
                <a:gd name="T80" fmla="*/ 1 w 708"/>
                <a:gd name="T81" fmla="*/ 18 h 1192"/>
                <a:gd name="T82" fmla="*/ 3 w 708"/>
                <a:gd name="T83" fmla="*/ 0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708" h="1192">
                  <a:moveTo>
                    <a:pt x="3" y="0"/>
                  </a:moveTo>
                  <a:lnTo>
                    <a:pt x="708" y="0"/>
                  </a:lnTo>
                  <a:lnTo>
                    <a:pt x="708" y="1192"/>
                  </a:lnTo>
                  <a:lnTo>
                    <a:pt x="430" y="1192"/>
                  </a:lnTo>
                  <a:lnTo>
                    <a:pt x="434" y="1169"/>
                  </a:lnTo>
                  <a:lnTo>
                    <a:pt x="442" y="1145"/>
                  </a:lnTo>
                  <a:lnTo>
                    <a:pt x="454" y="1118"/>
                  </a:lnTo>
                  <a:lnTo>
                    <a:pt x="468" y="1093"/>
                  </a:lnTo>
                  <a:lnTo>
                    <a:pt x="483" y="1066"/>
                  </a:lnTo>
                  <a:lnTo>
                    <a:pt x="498" y="1042"/>
                  </a:lnTo>
                  <a:lnTo>
                    <a:pt x="514" y="1019"/>
                  </a:lnTo>
                  <a:lnTo>
                    <a:pt x="527" y="997"/>
                  </a:lnTo>
                  <a:lnTo>
                    <a:pt x="539" y="971"/>
                  </a:lnTo>
                  <a:lnTo>
                    <a:pt x="550" y="939"/>
                  </a:lnTo>
                  <a:lnTo>
                    <a:pt x="557" y="904"/>
                  </a:lnTo>
                  <a:lnTo>
                    <a:pt x="563" y="868"/>
                  </a:lnTo>
                  <a:lnTo>
                    <a:pt x="566" y="828"/>
                  </a:lnTo>
                  <a:lnTo>
                    <a:pt x="563" y="787"/>
                  </a:lnTo>
                  <a:lnTo>
                    <a:pt x="557" y="746"/>
                  </a:lnTo>
                  <a:lnTo>
                    <a:pt x="546" y="704"/>
                  </a:lnTo>
                  <a:lnTo>
                    <a:pt x="531" y="661"/>
                  </a:lnTo>
                  <a:lnTo>
                    <a:pt x="508" y="620"/>
                  </a:lnTo>
                  <a:lnTo>
                    <a:pt x="479" y="580"/>
                  </a:lnTo>
                  <a:lnTo>
                    <a:pt x="442" y="540"/>
                  </a:lnTo>
                  <a:lnTo>
                    <a:pt x="404" y="505"/>
                  </a:lnTo>
                  <a:lnTo>
                    <a:pt x="362" y="471"/>
                  </a:lnTo>
                  <a:lnTo>
                    <a:pt x="323" y="441"/>
                  </a:lnTo>
                  <a:lnTo>
                    <a:pt x="280" y="412"/>
                  </a:lnTo>
                  <a:lnTo>
                    <a:pt x="240" y="384"/>
                  </a:lnTo>
                  <a:lnTo>
                    <a:pt x="200" y="355"/>
                  </a:lnTo>
                  <a:lnTo>
                    <a:pt x="162" y="326"/>
                  </a:lnTo>
                  <a:lnTo>
                    <a:pt x="127" y="296"/>
                  </a:lnTo>
                  <a:lnTo>
                    <a:pt x="94" y="264"/>
                  </a:lnTo>
                  <a:lnTo>
                    <a:pt x="65" y="227"/>
                  </a:lnTo>
                  <a:lnTo>
                    <a:pt x="42" y="191"/>
                  </a:lnTo>
                  <a:lnTo>
                    <a:pt x="24" y="156"/>
                  </a:lnTo>
                  <a:lnTo>
                    <a:pt x="12" y="123"/>
                  </a:lnTo>
                  <a:lnTo>
                    <a:pt x="5" y="93"/>
                  </a:lnTo>
                  <a:lnTo>
                    <a:pt x="1" y="65"/>
                  </a:lnTo>
                  <a:lnTo>
                    <a:pt x="0" y="40"/>
                  </a:lnTo>
                  <a:lnTo>
                    <a:pt x="1" y="18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FC873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white"/>
                </a:solidFill>
                <a:latin typeface="Arial" charset="0"/>
                <a:ea typeface="ＭＳ Ｐゴシック"/>
                <a:cs typeface="ＭＳ Ｐゴシック"/>
              </a:endParaRPr>
            </a:p>
          </p:txBody>
        </p:sp>
        <p:sp>
          <p:nvSpPr>
            <p:cNvPr id="37" name="Freeform 57"/>
            <p:cNvSpPr>
              <a:spLocks/>
            </p:cNvSpPr>
            <p:nvPr/>
          </p:nvSpPr>
          <p:spPr bwMode="auto">
            <a:xfrm>
              <a:off x="4717913" y="2037398"/>
              <a:ext cx="214313" cy="147638"/>
            </a:xfrm>
            <a:custGeom>
              <a:avLst/>
              <a:gdLst>
                <a:gd name="T0" fmla="*/ 0 w 673"/>
                <a:gd name="T1" fmla="*/ 0 h 467"/>
                <a:gd name="T2" fmla="*/ 665 w 673"/>
                <a:gd name="T3" fmla="*/ 0 h 467"/>
                <a:gd name="T4" fmla="*/ 670 w 673"/>
                <a:gd name="T5" fmla="*/ 42 h 467"/>
                <a:gd name="T6" fmla="*/ 673 w 673"/>
                <a:gd name="T7" fmla="*/ 87 h 467"/>
                <a:gd name="T8" fmla="*/ 673 w 673"/>
                <a:gd name="T9" fmla="*/ 132 h 467"/>
                <a:gd name="T10" fmla="*/ 668 w 673"/>
                <a:gd name="T11" fmla="*/ 178 h 467"/>
                <a:gd name="T12" fmla="*/ 659 w 673"/>
                <a:gd name="T13" fmla="*/ 221 h 467"/>
                <a:gd name="T14" fmla="*/ 648 w 673"/>
                <a:gd name="T15" fmla="*/ 250 h 467"/>
                <a:gd name="T16" fmla="*/ 635 w 673"/>
                <a:gd name="T17" fmla="*/ 273 h 467"/>
                <a:gd name="T18" fmla="*/ 621 w 673"/>
                <a:gd name="T19" fmla="*/ 289 h 467"/>
                <a:gd name="T20" fmla="*/ 607 w 673"/>
                <a:gd name="T21" fmla="*/ 300 h 467"/>
                <a:gd name="T22" fmla="*/ 590 w 673"/>
                <a:gd name="T23" fmla="*/ 305 h 467"/>
                <a:gd name="T24" fmla="*/ 573 w 673"/>
                <a:gd name="T25" fmla="*/ 306 h 467"/>
                <a:gd name="T26" fmla="*/ 555 w 673"/>
                <a:gd name="T27" fmla="*/ 305 h 467"/>
                <a:gd name="T28" fmla="*/ 537 w 673"/>
                <a:gd name="T29" fmla="*/ 300 h 467"/>
                <a:gd name="T30" fmla="*/ 518 w 673"/>
                <a:gd name="T31" fmla="*/ 293 h 467"/>
                <a:gd name="T32" fmla="*/ 499 w 673"/>
                <a:gd name="T33" fmla="*/ 285 h 467"/>
                <a:gd name="T34" fmla="*/ 481 w 673"/>
                <a:gd name="T35" fmla="*/ 277 h 467"/>
                <a:gd name="T36" fmla="*/ 462 w 673"/>
                <a:gd name="T37" fmla="*/ 268 h 467"/>
                <a:gd name="T38" fmla="*/ 444 w 673"/>
                <a:gd name="T39" fmla="*/ 261 h 467"/>
                <a:gd name="T40" fmla="*/ 416 w 673"/>
                <a:gd name="T41" fmla="*/ 255 h 467"/>
                <a:gd name="T42" fmla="*/ 384 w 673"/>
                <a:gd name="T43" fmla="*/ 253 h 467"/>
                <a:gd name="T44" fmla="*/ 353 w 673"/>
                <a:gd name="T45" fmla="*/ 255 h 467"/>
                <a:gd name="T46" fmla="*/ 320 w 673"/>
                <a:gd name="T47" fmla="*/ 262 h 467"/>
                <a:gd name="T48" fmla="*/ 286 w 673"/>
                <a:gd name="T49" fmla="*/ 274 h 467"/>
                <a:gd name="T50" fmla="*/ 254 w 673"/>
                <a:gd name="T51" fmla="*/ 290 h 467"/>
                <a:gd name="T52" fmla="*/ 222 w 673"/>
                <a:gd name="T53" fmla="*/ 312 h 467"/>
                <a:gd name="T54" fmla="*/ 192 w 673"/>
                <a:gd name="T55" fmla="*/ 337 h 467"/>
                <a:gd name="T56" fmla="*/ 164 w 673"/>
                <a:gd name="T57" fmla="*/ 367 h 467"/>
                <a:gd name="T58" fmla="*/ 140 w 673"/>
                <a:gd name="T59" fmla="*/ 393 h 467"/>
                <a:gd name="T60" fmla="*/ 113 w 673"/>
                <a:gd name="T61" fmla="*/ 415 h 467"/>
                <a:gd name="T62" fmla="*/ 84 w 673"/>
                <a:gd name="T63" fmla="*/ 433 h 467"/>
                <a:gd name="T64" fmla="*/ 55 w 673"/>
                <a:gd name="T65" fmla="*/ 446 h 467"/>
                <a:gd name="T66" fmla="*/ 26 w 673"/>
                <a:gd name="T67" fmla="*/ 458 h 467"/>
                <a:gd name="T68" fmla="*/ 0 w 673"/>
                <a:gd name="T69" fmla="*/ 467 h 467"/>
                <a:gd name="T70" fmla="*/ 0 w 673"/>
                <a:gd name="T71" fmla="*/ 0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73" h="467">
                  <a:moveTo>
                    <a:pt x="0" y="0"/>
                  </a:moveTo>
                  <a:lnTo>
                    <a:pt x="665" y="0"/>
                  </a:lnTo>
                  <a:lnTo>
                    <a:pt x="670" y="42"/>
                  </a:lnTo>
                  <a:lnTo>
                    <a:pt x="673" y="87"/>
                  </a:lnTo>
                  <a:lnTo>
                    <a:pt x="673" y="132"/>
                  </a:lnTo>
                  <a:lnTo>
                    <a:pt x="668" y="178"/>
                  </a:lnTo>
                  <a:lnTo>
                    <a:pt x="659" y="221"/>
                  </a:lnTo>
                  <a:lnTo>
                    <a:pt x="648" y="250"/>
                  </a:lnTo>
                  <a:lnTo>
                    <a:pt x="635" y="273"/>
                  </a:lnTo>
                  <a:lnTo>
                    <a:pt x="621" y="289"/>
                  </a:lnTo>
                  <a:lnTo>
                    <a:pt x="607" y="300"/>
                  </a:lnTo>
                  <a:lnTo>
                    <a:pt x="590" y="305"/>
                  </a:lnTo>
                  <a:lnTo>
                    <a:pt x="573" y="306"/>
                  </a:lnTo>
                  <a:lnTo>
                    <a:pt x="555" y="305"/>
                  </a:lnTo>
                  <a:lnTo>
                    <a:pt x="537" y="300"/>
                  </a:lnTo>
                  <a:lnTo>
                    <a:pt x="518" y="293"/>
                  </a:lnTo>
                  <a:lnTo>
                    <a:pt x="499" y="285"/>
                  </a:lnTo>
                  <a:lnTo>
                    <a:pt x="481" y="277"/>
                  </a:lnTo>
                  <a:lnTo>
                    <a:pt x="462" y="268"/>
                  </a:lnTo>
                  <a:lnTo>
                    <a:pt x="444" y="261"/>
                  </a:lnTo>
                  <a:lnTo>
                    <a:pt x="416" y="255"/>
                  </a:lnTo>
                  <a:lnTo>
                    <a:pt x="384" y="253"/>
                  </a:lnTo>
                  <a:lnTo>
                    <a:pt x="353" y="255"/>
                  </a:lnTo>
                  <a:lnTo>
                    <a:pt x="320" y="262"/>
                  </a:lnTo>
                  <a:lnTo>
                    <a:pt x="286" y="274"/>
                  </a:lnTo>
                  <a:lnTo>
                    <a:pt x="254" y="290"/>
                  </a:lnTo>
                  <a:lnTo>
                    <a:pt x="222" y="312"/>
                  </a:lnTo>
                  <a:lnTo>
                    <a:pt x="192" y="337"/>
                  </a:lnTo>
                  <a:lnTo>
                    <a:pt x="164" y="367"/>
                  </a:lnTo>
                  <a:lnTo>
                    <a:pt x="140" y="393"/>
                  </a:lnTo>
                  <a:lnTo>
                    <a:pt x="113" y="415"/>
                  </a:lnTo>
                  <a:lnTo>
                    <a:pt x="84" y="433"/>
                  </a:lnTo>
                  <a:lnTo>
                    <a:pt x="55" y="446"/>
                  </a:lnTo>
                  <a:lnTo>
                    <a:pt x="26" y="458"/>
                  </a:lnTo>
                  <a:lnTo>
                    <a:pt x="0" y="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BA63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white"/>
                </a:solidFill>
                <a:latin typeface="Arial" charset="0"/>
                <a:ea typeface="ＭＳ Ｐゴシック"/>
                <a:cs typeface="ＭＳ Ｐゴシック"/>
              </a:endParaRPr>
            </a:p>
          </p:txBody>
        </p:sp>
        <p:sp>
          <p:nvSpPr>
            <p:cNvPr id="38" name="Freeform 58"/>
            <p:cNvSpPr>
              <a:spLocks/>
            </p:cNvSpPr>
            <p:nvPr/>
          </p:nvSpPr>
          <p:spPr bwMode="auto">
            <a:xfrm>
              <a:off x="4717913" y="2304098"/>
              <a:ext cx="250825" cy="111125"/>
            </a:xfrm>
            <a:custGeom>
              <a:avLst/>
              <a:gdLst>
                <a:gd name="T0" fmla="*/ 558 w 787"/>
                <a:gd name="T1" fmla="*/ 0 h 353"/>
                <a:gd name="T2" fmla="*/ 596 w 787"/>
                <a:gd name="T3" fmla="*/ 2 h 353"/>
                <a:gd name="T4" fmla="*/ 636 w 787"/>
                <a:gd name="T5" fmla="*/ 11 h 353"/>
                <a:gd name="T6" fmla="*/ 676 w 787"/>
                <a:gd name="T7" fmla="*/ 27 h 353"/>
                <a:gd name="T8" fmla="*/ 711 w 787"/>
                <a:gd name="T9" fmla="*/ 45 h 353"/>
                <a:gd name="T10" fmla="*/ 737 w 787"/>
                <a:gd name="T11" fmla="*/ 64 h 353"/>
                <a:gd name="T12" fmla="*/ 758 w 787"/>
                <a:gd name="T13" fmla="*/ 85 h 353"/>
                <a:gd name="T14" fmla="*/ 774 w 787"/>
                <a:gd name="T15" fmla="*/ 106 h 353"/>
                <a:gd name="T16" fmla="*/ 782 w 787"/>
                <a:gd name="T17" fmla="*/ 129 h 353"/>
                <a:gd name="T18" fmla="*/ 787 w 787"/>
                <a:gd name="T19" fmla="*/ 152 h 353"/>
                <a:gd name="T20" fmla="*/ 786 w 787"/>
                <a:gd name="T21" fmla="*/ 175 h 353"/>
                <a:gd name="T22" fmla="*/ 781 w 787"/>
                <a:gd name="T23" fmla="*/ 198 h 353"/>
                <a:gd name="T24" fmla="*/ 774 w 787"/>
                <a:gd name="T25" fmla="*/ 221 h 353"/>
                <a:gd name="T26" fmla="*/ 761 w 787"/>
                <a:gd name="T27" fmla="*/ 244 h 353"/>
                <a:gd name="T28" fmla="*/ 747 w 787"/>
                <a:gd name="T29" fmla="*/ 266 h 353"/>
                <a:gd name="T30" fmla="*/ 731 w 787"/>
                <a:gd name="T31" fmla="*/ 287 h 353"/>
                <a:gd name="T32" fmla="*/ 714 w 787"/>
                <a:gd name="T33" fmla="*/ 308 h 353"/>
                <a:gd name="T34" fmla="*/ 702 w 787"/>
                <a:gd name="T35" fmla="*/ 331 h 353"/>
                <a:gd name="T36" fmla="*/ 691 w 787"/>
                <a:gd name="T37" fmla="*/ 353 h 353"/>
                <a:gd name="T38" fmla="*/ 0 w 787"/>
                <a:gd name="T39" fmla="*/ 353 h 353"/>
                <a:gd name="T40" fmla="*/ 0 w 787"/>
                <a:gd name="T41" fmla="*/ 179 h 353"/>
                <a:gd name="T42" fmla="*/ 26 w 787"/>
                <a:gd name="T43" fmla="*/ 184 h 353"/>
                <a:gd name="T44" fmla="*/ 57 w 787"/>
                <a:gd name="T45" fmla="*/ 186 h 353"/>
                <a:gd name="T46" fmla="*/ 92 w 787"/>
                <a:gd name="T47" fmla="*/ 186 h 353"/>
                <a:gd name="T48" fmla="*/ 129 w 787"/>
                <a:gd name="T49" fmla="*/ 184 h 353"/>
                <a:gd name="T50" fmla="*/ 169 w 787"/>
                <a:gd name="T51" fmla="*/ 178 h 353"/>
                <a:gd name="T52" fmla="*/ 193 w 787"/>
                <a:gd name="T53" fmla="*/ 171 h 353"/>
                <a:gd name="T54" fmla="*/ 217 w 787"/>
                <a:gd name="T55" fmla="*/ 160 h 353"/>
                <a:gd name="T56" fmla="*/ 244 w 787"/>
                <a:gd name="T57" fmla="*/ 145 h 353"/>
                <a:gd name="T58" fmla="*/ 271 w 787"/>
                <a:gd name="T59" fmla="*/ 128 h 353"/>
                <a:gd name="T60" fmla="*/ 298 w 787"/>
                <a:gd name="T61" fmla="*/ 110 h 353"/>
                <a:gd name="T62" fmla="*/ 327 w 787"/>
                <a:gd name="T63" fmla="*/ 91 h 353"/>
                <a:gd name="T64" fmla="*/ 356 w 787"/>
                <a:gd name="T65" fmla="*/ 73 h 353"/>
                <a:gd name="T66" fmla="*/ 388 w 787"/>
                <a:gd name="T67" fmla="*/ 53 h 353"/>
                <a:gd name="T68" fmla="*/ 419 w 787"/>
                <a:gd name="T69" fmla="*/ 38 h 353"/>
                <a:gd name="T70" fmla="*/ 452 w 787"/>
                <a:gd name="T71" fmla="*/ 23 h 353"/>
                <a:gd name="T72" fmla="*/ 486 w 787"/>
                <a:gd name="T73" fmla="*/ 11 h 353"/>
                <a:gd name="T74" fmla="*/ 522 w 787"/>
                <a:gd name="T75" fmla="*/ 4 h 353"/>
                <a:gd name="T76" fmla="*/ 558 w 787"/>
                <a:gd name="T77" fmla="*/ 0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787" h="353">
                  <a:moveTo>
                    <a:pt x="558" y="0"/>
                  </a:moveTo>
                  <a:lnTo>
                    <a:pt x="596" y="2"/>
                  </a:lnTo>
                  <a:lnTo>
                    <a:pt x="636" y="11"/>
                  </a:lnTo>
                  <a:lnTo>
                    <a:pt x="676" y="27"/>
                  </a:lnTo>
                  <a:lnTo>
                    <a:pt x="711" y="45"/>
                  </a:lnTo>
                  <a:lnTo>
                    <a:pt x="737" y="64"/>
                  </a:lnTo>
                  <a:lnTo>
                    <a:pt x="758" y="85"/>
                  </a:lnTo>
                  <a:lnTo>
                    <a:pt x="774" y="106"/>
                  </a:lnTo>
                  <a:lnTo>
                    <a:pt x="782" y="129"/>
                  </a:lnTo>
                  <a:lnTo>
                    <a:pt x="787" y="152"/>
                  </a:lnTo>
                  <a:lnTo>
                    <a:pt x="786" y="175"/>
                  </a:lnTo>
                  <a:lnTo>
                    <a:pt x="781" y="198"/>
                  </a:lnTo>
                  <a:lnTo>
                    <a:pt x="774" y="221"/>
                  </a:lnTo>
                  <a:lnTo>
                    <a:pt x="761" y="244"/>
                  </a:lnTo>
                  <a:lnTo>
                    <a:pt x="747" y="266"/>
                  </a:lnTo>
                  <a:lnTo>
                    <a:pt x="731" y="287"/>
                  </a:lnTo>
                  <a:lnTo>
                    <a:pt x="714" y="308"/>
                  </a:lnTo>
                  <a:lnTo>
                    <a:pt x="702" y="331"/>
                  </a:lnTo>
                  <a:lnTo>
                    <a:pt x="691" y="353"/>
                  </a:lnTo>
                  <a:lnTo>
                    <a:pt x="0" y="353"/>
                  </a:lnTo>
                  <a:lnTo>
                    <a:pt x="0" y="179"/>
                  </a:lnTo>
                  <a:lnTo>
                    <a:pt x="26" y="184"/>
                  </a:lnTo>
                  <a:lnTo>
                    <a:pt x="57" y="186"/>
                  </a:lnTo>
                  <a:lnTo>
                    <a:pt x="92" y="186"/>
                  </a:lnTo>
                  <a:lnTo>
                    <a:pt x="129" y="184"/>
                  </a:lnTo>
                  <a:lnTo>
                    <a:pt x="169" y="178"/>
                  </a:lnTo>
                  <a:lnTo>
                    <a:pt x="193" y="171"/>
                  </a:lnTo>
                  <a:lnTo>
                    <a:pt x="217" y="160"/>
                  </a:lnTo>
                  <a:lnTo>
                    <a:pt x="244" y="145"/>
                  </a:lnTo>
                  <a:lnTo>
                    <a:pt x="271" y="128"/>
                  </a:lnTo>
                  <a:lnTo>
                    <a:pt x="298" y="110"/>
                  </a:lnTo>
                  <a:lnTo>
                    <a:pt x="327" y="91"/>
                  </a:lnTo>
                  <a:lnTo>
                    <a:pt x="356" y="73"/>
                  </a:lnTo>
                  <a:lnTo>
                    <a:pt x="388" y="53"/>
                  </a:lnTo>
                  <a:lnTo>
                    <a:pt x="419" y="38"/>
                  </a:lnTo>
                  <a:lnTo>
                    <a:pt x="452" y="23"/>
                  </a:lnTo>
                  <a:lnTo>
                    <a:pt x="486" y="11"/>
                  </a:lnTo>
                  <a:lnTo>
                    <a:pt x="522" y="4"/>
                  </a:lnTo>
                  <a:lnTo>
                    <a:pt x="558" y="0"/>
                  </a:lnTo>
                  <a:close/>
                </a:path>
              </a:pathLst>
            </a:custGeom>
            <a:solidFill>
              <a:srgbClr val="4BA63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white"/>
                </a:solidFill>
                <a:latin typeface="Arial" charset="0"/>
                <a:ea typeface="ＭＳ Ｐゴシック"/>
                <a:cs typeface="ＭＳ Ｐゴシック"/>
              </a:endParaRPr>
            </a:p>
          </p:txBody>
        </p:sp>
        <p:sp>
          <p:nvSpPr>
            <p:cNvPr id="39" name="Freeform 59"/>
            <p:cNvSpPr>
              <a:spLocks/>
            </p:cNvSpPr>
            <p:nvPr/>
          </p:nvSpPr>
          <p:spPr bwMode="auto">
            <a:xfrm>
              <a:off x="4717913" y="2050098"/>
              <a:ext cx="577850" cy="365125"/>
            </a:xfrm>
            <a:custGeom>
              <a:avLst/>
              <a:gdLst>
                <a:gd name="T0" fmla="*/ 1788 w 1818"/>
                <a:gd name="T1" fmla="*/ 217 h 1153"/>
                <a:gd name="T2" fmla="*/ 1679 w 1818"/>
                <a:gd name="T3" fmla="*/ 292 h 1153"/>
                <a:gd name="T4" fmla="*/ 1527 w 1818"/>
                <a:gd name="T5" fmla="*/ 318 h 1153"/>
                <a:gd name="T6" fmla="*/ 1407 w 1818"/>
                <a:gd name="T7" fmla="*/ 348 h 1153"/>
                <a:gd name="T8" fmla="*/ 1297 w 1818"/>
                <a:gd name="T9" fmla="*/ 431 h 1153"/>
                <a:gd name="T10" fmla="*/ 1208 w 1818"/>
                <a:gd name="T11" fmla="*/ 505 h 1153"/>
                <a:gd name="T12" fmla="*/ 1162 w 1818"/>
                <a:gd name="T13" fmla="*/ 518 h 1153"/>
                <a:gd name="T14" fmla="*/ 1211 w 1818"/>
                <a:gd name="T15" fmla="*/ 530 h 1153"/>
                <a:gd name="T16" fmla="*/ 1312 w 1818"/>
                <a:gd name="T17" fmla="*/ 569 h 1153"/>
                <a:gd name="T18" fmla="*/ 1404 w 1818"/>
                <a:gd name="T19" fmla="*/ 651 h 1153"/>
                <a:gd name="T20" fmla="*/ 1463 w 1818"/>
                <a:gd name="T21" fmla="*/ 799 h 1153"/>
                <a:gd name="T22" fmla="*/ 1443 w 1818"/>
                <a:gd name="T23" fmla="*/ 909 h 1153"/>
                <a:gd name="T24" fmla="*/ 1379 w 1818"/>
                <a:gd name="T25" fmla="*/ 987 h 1153"/>
                <a:gd name="T26" fmla="*/ 1298 w 1818"/>
                <a:gd name="T27" fmla="*/ 1042 h 1153"/>
                <a:gd name="T28" fmla="*/ 1234 w 1818"/>
                <a:gd name="T29" fmla="*/ 1081 h 1153"/>
                <a:gd name="T30" fmla="*/ 1174 w 1818"/>
                <a:gd name="T31" fmla="*/ 1153 h 1153"/>
                <a:gd name="T32" fmla="*/ 1012 w 1818"/>
                <a:gd name="T33" fmla="*/ 1081 h 1153"/>
                <a:gd name="T34" fmla="*/ 1096 w 1818"/>
                <a:gd name="T35" fmla="*/ 998 h 1153"/>
                <a:gd name="T36" fmla="*/ 1219 w 1818"/>
                <a:gd name="T37" fmla="*/ 910 h 1153"/>
                <a:gd name="T38" fmla="*/ 1264 w 1818"/>
                <a:gd name="T39" fmla="*/ 839 h 1153"/>
                <a:gd name="T40" fmla="*/ 1260 w 1818"/>
                <a:gd name="T41" fmla="*/ 749 h 1153"/>
                <a:gd name="T42" fmla="*/ 1202 w 1818"/>
                <a:gd name="T43" fmla="*/ 662 h 1153"/>
                <a:gd name="T44" fmla="*/ 1075 w 1818"/>
                <a:gd name="T45" fmla="*/ 608 h 1153"/>
                <a:gd name="T46" fmla="*/ 914 w 1818"/>
                <a:gd name="T47" fmla="*/ 614 h 1153"/>
                <a:gd name="T48" fmla="*/ 799 w 1818"/>
                <a:gd name="T49" fmla="*/ 662 h 1153"/>
                <a:gd name="T50" fmla="*/ 711 w 1818"/>
                <a:gd name="T51" fmla="*/ 707 h 1153"/>
                <a:gd name="T52" fmla="*/ 585 w 1818"/>
                <a:gd name="T53" fmla="*/ 703 h 1153"/>
                <a:gd name="T54" fmla="*/ 446 w 1818"/>
                <a:gd name="T55" fmla="*/ 667 h 1153"/>
                <a:gd name="T56" fmla="*/ 352 w 1818"/>
                <a:gd name="T57" fmla="*/ 708 h 1153"/>
                <a:gd name="T58" fmla="*/ 245 w 1818"/>
                <a:gd name="T59" fmla="*/ 801 h 1153"/>
                <a:gd name="T60" fmla="*/ 116 w 1818"/>
                <a:gd name="T61" fmla="*/ 858 h 1153"/>
                <a:gd name="T62" fmla="*/ 18 w 1818"/>
                <a:gd name="T63" fmla="*/ 860 h 1153"/>
                <a:gd name="T64" fmla="*/ 88 w 1818"/>
                <a:gd name="T65" fmla="*/ 569 h 1153"/>
                <a:gd name="T66" fmla="*/ 193 w 1818"/>
                <a:gd name="T67" fmla="*/ 551 h 1153"/>
                <a:gd name="T68" fmla="*/ 236 w 1818"/>
                <a:gd name="T69" fmla="*/ 500 h 1153"/>
                <a:gd name="T70" fmla="*/ 303 w 1818"/>
                <a:gd name="T71" fmla="*/ 435 h 1153"/>
                <a:gd name="T72" fmla="*/ 417 w 1818"/>
                <a:gd name="T73" fmla="*/ 412 h 1153"/>
                <a:gd name="T74" fmla="*/ 564 w 1818"/>
                <a:gd name="T75" fmla="*/ 447 h 1153"/>
                <a:gd name="T76" fmla="*/ 676 w 1818"/>
                <a:gd name="T77" fmla="*/ 491 h 1153"/>
                <a:gd name="T78" fmla="*/ 774 w 1818"/>
                <a:gd name="T79" fmla="*/ 470 h 1153"/>
                <a:gd name="T80" fmla="*/ 893 w 1818"/>
                <a:gd name="T81" fmla="*/ 447 h 1153"/>
                <a:gd name="T82" fmla="*/ 1052 w 1818"/>
                <a:gd name="T83" fmla="*/ 436 h 1153"/>
                <a:gd name="T84" fmla="*/ 1182 w 1818"/>
                <a:gd name="T85" fmla="*/ 367 h 1153"/>
                <a:gd name="T86" fmla="*/ 1313 w 1818"/>
                <a:gd name="T87" fmla="*/ 261 h 1153"/>
                <a:gd name="T88" fmla="*/ 1435 w 1818"/>
                <a:gd name="T89" fmla="*/ 199 h 1153"/>
                <a:gd name="T90" fmla="*/ 1585 w 1818"/>
                <a:gd name="T91" fmla="*/ 175 h 1153"/>
                <a:gd name="T92" fmla="*/ 1703 w 1818"/>
                <a:gd name="T93" fmla="*/ 134 h 1153"/>
                <a:gd name="T94" fmla="*/ 1777 w 1818"/>
                <a:gd name="T95" fmla="*/ 47 h 1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818" h="1153">
                  <a:moveTo>
                    <a:pt x="1818" y="0"/>
                  </a:moveTo>
                  <a:lnTo>
                    <a:pt x="1818" y="182"/>
                  </a:lnTo>
                  <a:lnTo>
                    <a:pt x="1806" y="198"/>
                  </a:lnTo>
                  <a:lnTo>
                    <a:pt x="1788" y="217"/>
                  </a:lnTo>
                  <a:lnTo>
                    <a:pt x="1766" y="237"/>
                  </a:lnTo>
                  <a:lnTo>
                    <a:pt x="1741" y="256"/>
                  </a:lnTo>
                  <a:lnTo>
                    <a:pt x="1712" y="275"/>
                  </a:lnTo>
                  <a:lnTo>
                    <a:pt x="1679" y="292"/>
                  </a:lnTo>
                  <a:lnTo>
                    <a:pt x="1645" y="307"/>
                  </a:lnTo>
                  <a:lnTo>
                    <a:pt x="1608" y="316"/>
                  </a:lnTo>
                  <a:lnTo>
                    <a:pt x="1568" y="320"/>
                  </a:lnTo>
                  <a:lnTo>
                    <a:pt x="1527" y="318"/>
                  </a:lnTo>
                  <a:lnTo>
                    <a:pt x="1497" y="316"/>
                  </a:lnTo>
                  <a:lnTo>
                    <a:pt x="1468" y="321"/>
                  </a:lnTo>
                  <a:lnTo>
                    <a:pt x="1437" y="332"/>
                  </a:lnTo>
                  <a:lnTo>
                    <a:pt x="1407" y="348"/>
                  </a:lnTo>
                  <a:lnTo>
                    <a:pt x="1379" y="366"/>
                  </a:lnTo>
                  <a:lnTo>
                    <a:pt x="1350" y="387"/>
                  </a:lnTo>
                  <a:lnTo>
                    <a:pt x="1324" y="409"/>
                  </a:lnTo>
                  <a:lnTo>
                    <a:pt x="1297" y="431"/>
                  </a:lnTo>
                  <a:lnTo>
                    <a:pt x="1273" y="453"/>
                  </a:lnTo>
                  <a:lnTo>
                    <a:pt x="1249" y="474"/>
                  </a:lnTo>
                  <a:lnTo>
                    <a:pt x="1227" y="491"/>
                  </a:lnTo>
                  <a:lnTo>
                    <a:pt x="1208" y="505"/>
                  </a:lnTo>
                  <a:lnTo>
                    <a:pt x="1190" y="513"/>
                  </a:lnTo>
                  <a:lnTo>
                    <a:pt x="1175" y="517"/>
                  </a:lnTo>
                  <a:lnTo>
                    <a:pt x="1164" y="517"/>
                  </a:lnTo>
                  <a:lnTo>
                    <a:pt x="1162" y="518"/>
                  </a:lnTo>
                  <a:lnTo>
                    <a:pt x="1167" y="520"/>
                  </a:lnTo>
                  <a:lnTo>
                    <a:pt x="1177" y="522"/>
                  </a:lnTo>
                  <a:lnTo>
                    <a:pt x="1192" y="526"/>
                  </a:lnTo>
                  <a:lnTo>
                    <a:pt x="1211" y="530"/>
                  </a:lnTo>
                  <a:lnTo>
                    <a:pt x="1234" y="536"/>
                  </a:lnTo>
                  <a:lnTo>
                    <a:pt x="1260" y="546"/>
                  </a:lnTo>
                  <a:lnTo>
                    <a:pt x="1285" y="556"/>
                  </a:lnTo>
                  <a:lnTo>
                    <a:pt x="1312" y="569"/>
                  </a:lnTo>
                  <a:lnTo>
                    <a:pt x="1338" y="586"/>
                  </a:lnTo>
                  <a:lnTo>
                    <a:pt x="1362" y="604"/>
                  </a:lnTo>
                  <a:lnTo>
                    <a:pt x="1385" y="626"/>
                  </a:lnTo>
                  <a:lnTo>
                    <a:pt x="1404" y="651"/>
                  </a:lnTo>
                  <a:lnTo>
                    <a:pt x="1428" y="692"/>
                  </a:lnTo>
                  <a:lnTo>
                    <a:pt x="1445" y="731"/>
                  </a:lnTo>
                  <a:lnTo>
                    <a:pt x="1456" y="766"/>
                  </a:lnTo>
                  <a:lnTo>
                    <a:pt x="1463" y="799"/>
                  </a:lnTo>
                  <a:lnTo>
                    <a:pt x="1464" y="830"/>
                  </a:lnTo>
                  <a:lnTo>
                    <a:pt x="1460" y="858"/>
                  </a:lnTo>
                  <a:lnTo>
                    <a:pt x="1454" y="885"/>
                  </a:lnTo>
                  <a:lnTo>
                    <a:pt x="1443" y="909"/>
                  </a:lnTo>
                  <a:lnTo>
                    <a:pt x="1430" y="932"/>
                  </a:lnTo>
                  <a:lnTo>
                    <a:pt x="1414" y="951"/>
                  </a:lnTo>
                  <a:lnTo>
                    <a:pt x="1397" y="971"/>
                  </a:lnTo>
                  <a:lnTo>
                    <a:pt x="1379" y="987"/>
                  </a:lnTo>
                  <a:lnTo>
                    <a:pt x="1359" y="1003"/>
                  </a:lnTo>
                  <a:lnTo>
                    <a:pt x="1338" y="1018"/>
                  </a:lnTo>
                  <a:lnTo>
                    <a:pt x="1319" y="1031"/>
                  </a:lnTo>
                  <a:lnTo>
                    <a:pt x="1298" y="1042"/>
                  </a:lnTo>
                  <a:lnTo>
                    <a:pt x="1280" y="1053"/>
                  </a:lnTo>
                  <a:lnTo>
                    <a:pt x="1263" y="1062"/>
                  </a:lnTo>
                  <a:lnTo>
                    <a:pt x="1248" y="1072"/>
                  </a:lnTo>
                  <a:lnTo>
                    <a:pt x="1234" y="1081"/>
                  </a:lnTo>
                  <a:lnTo>
                    <a:pt x="1216" y="1096"/>
                  </a:lnTo>
                  <a:lnTo>
                    <a:pt x="1200" y="1113"/>
                  </a:lnTo>
                  <a:lnTo>
                    <a:pt x="1186" y="1133"/>
                  </a:lnTo>
                  <a:lnTo>
                    <a:pt x="1174" y="1153"/>
                  </a:lnTo>
                  <a:lnTo>
                    <a:pt x="967" y="1153"/>
                  </a:lnTo>
                  <a:lnTo>
                    <a:pt x="982" y="1128"/>
                  </a:lnTo>
                  <a:lnTo>
                    <a:pt x="996" y="1102"/>
                  </a:lnTo>
                  <a:lnTo>
                    <a:pt x="1012" y="1081"/>
                  </a:lnTo>
                  <a:lnTo>
                    <a:pt x="1025" y="1060"/>
                  </a:lnTo>
                  <a:lnTo>
                    <a:pt x="1043" y="1041"/>
                  </a:lnTo>
                  <a:lnTo>
                    <a:pt x="1069" y="1020"/>
                  </a:lnTo>
                  <a:lnTo>
                    <a:pt x="1096" y="998"/>
                  </a:lnTo>
                  <a:lnTo>
                    <a:pt x="1128" y="977"/>
                  </a:lnTo>
                  <a:lnTo>
                    <a:pt x="1159" y="955"/>
                  </a:lnTo>
                  <a:lnTo>
                    <a:pt x="1191" y="932"/>
                  </a:lnTo>
                  <a:lnTo>
                    <a:pt x="1219" y="910"/>
                  </a:lnTo>
                  <a:lnTo>
                    <a:pt x="1242" y="887"/>
                  </a:lnTo>
                  <a:lnTo>
                    <a:pt x="1251" y="874"/>
                  </a:lnTo>
                  <a:lnTo>
                    <a:pt x="1258" y="858"/>
                  </a:lnTo>
                  <a:lnTo>
                    <a:pt x="1264" y="839"/>
                  </a:lnTo>
                  <a:lnTo>
                    <a:pt x="1267" y="818"/>
                  </a:lnTo>
                  <a:lnTo>
                    <a:pt x="1267" y="796"/>
                  </a:lnTo>
                  <a:lnTo>
                    <a:pt x="1264" y="773"/>
                  </a:lnTo>
                  <a:lnTo>
                    <a:pt x="1260" y="749"/>
                  </a:lnTo>
                  <a:lnTo>
                    <a:pt x="1250" y="726"/>
                  </a:lnTo>
                  <a:lnTo>
                    <a:pt x="1238" y="703"/>
                  </a:lnTo>
                  <a:lnTo>
                    <a:pt x="1221" y="683"/>
                  </a:lnTo>
                  <a:lnTo>
                    <a:pt x="1202" y="662"/>
                  </a:lnTo>
                  <a:lnTo>
                    <a:pt x="1176" y="644"/>
                  </a:lnTo>
                  <a:lnTo>
                    <a:pt x="1147" y="630"/>
                  </a:lnTo>
                  <a:lnTo>
                    <a:pt x="1113" y="617"/>
                  </a:lnTo>
                  <a:lnTo>
                    <a:pt x="1075" y="608"/>
                  </a:lnTo>
                  <a:lnTo>
                    <a:pt x="1029" y="603"/>
                  </a:lnTo>
                  <a:lnTo>
                    <a:pt x="988" y="603"/>
                  </a:lnTo>
                  <a:lnTo>
                    <a:pt x="949" y="607"/>
                  </a:lnTo>
                  <a:lnTo>
                    <a:pt x="914" y="614"/>
                  </a:lnTo>
                  <a:lnTo>
                    <a:pt x="881" y="625"/>
                  </a:lnTo>
                  <a:lnTo>
                    <a:pt x="852" y="636"/>
                  </a:lnTo>
                  <a:lnTo>
                    <a:pt x="824" y="649"/>
                  </a:lnTo>
                  <a:lnTo>
                    <a:pt x="799" y="662"/>
                  </a:lnTo>
                  <a:lnTo>
                    <a:pt x="775" y="675"/>
                  </a:lnTo>
                  <a:lnTo>
                    <a:pt x="753" y="688"/>
                  </a:lnTo>
                  <a:lnTo>
                    <a:pt x="731" y="698"/>
                  </a:lnTo>
                  <a:lnTo>
                    <a:pt x="711" y="707"/>
                  </a:lnTo>
                  <a:lnTo>
                    <a:pt x="691" y="712"/>
                  </a:lnTo>
                  <a:lnTo>
                    <a:pt x="655" y="714"/>
                  </a:lnTo>
                  <a:lnTo>
                    <a:pt x="620" y="711"/>
                  </a:lnTo>
                  <a:lnTo>
                    <a:pt x="585" y="703"/>
                  </a:lnTo>
                  <a:lnTo>
                    <a:pt x="551" y="694"/>
                  </a:lnTo>
                  <a:lnTo>
                    <a:pt x="517" y="684"/>
                  </a:lnTo>
                  <a:lnTo>
                    <a:pt x="482" y="674"/>
                  </a:lnTo>
                  <a:lnTo>
                    <a:pt x="446" y="667"/>
                  </a:lnTo>
                  <a:lnTo>
                    <a:pt x="423" y="667"/>
                  </a:lnTo>
                  <a:lnTo>
                    <a:pt x="400" y="675"/>
                  </a:lnTo>
                  <a:lnTo>
                    <a:pt x="376" y="689"/>
                  </a:lnTo>
                  <a:lnTo>
                    <a:pt x="352" y="708"/>
                  </a:lnTo>
                  <a:lnTo>
                    <a:pt x="327" y="730"/>
                  </a:lnTo>
                  <a:lnTo>
                    <a:pt x="301" y="753"/>
                  </a:lnTo>
                  <a:lnTo>
                    <a:pt x="274" y="777"/>
                  </a:lnTo>
                  <a:lnTo>
                    <a:pt x="245" y="801"/>
                  </a:lnTo>
                  <a:lnTo>
                    <a:pt x="215" y="822"/>
                  </a:lnTo>
                  <a:lnTo>
                    <a:pt x="182" y="839"/>
                  </a:lnTo>
                  <a:lnTo>
                    <a:pt x="147" y="851"/>
                  </a:lnTo>
                  <a:lnTo>
                    <a:pt x="116" y="858"/>
                  </a:lnTo>
                  <a:lnTo>
                    <a:pt x="87" y="863"/>
                  </a:lnTo>
                  <a:lnTo>
                    <a:pt x="61" y="864"/>
                  </a:lnTo>
                  <a:lnTo>
                    <a:pt x="38" y="863"/>
                  </a:lnTo>
                  <a:lnTo>
                    <a:pt x="18" y="860"/>
                  </a:lnTo>
                  <a:lnTo>
                    <a:pt x="0" y="856"/>
                  </a:lnTo>
                  <a:lnTo>
                    <a:pt x="0" y="556"/>
                  </a:lnTo>
                  <a:lnTo>
                    <a:pt x="41" y="564"/>
                  </a:lnTo>
                  <a:lnTo>
                    <a:pt x="88" y="569"/>
                  </a:lnTo>
                  <a:lnTo>
                    <a:pt x="138" y="568"/>
                  </a:lnTo>
                  <a:lnTo>
                    <a:pt x="159" y="565"/>
                  </a:lnTo>
                  <a:lnTo>
                    <a:pt x="178" y="559"/>
                  </a:lnTo>
                  <a:lnTo>
                    <a:pt x="193" y="551"/>
                  </a:lnTo>
                  <a:lnTo>
                    <a:pt x="205" y="540"/>
                  </a:lnTo>
                  <a:lnTo>
                    <a:pt x="215" y="528"/>
                  </a:lnTo>
                  <a:lnTo>
                    <a:pt x="226" y="515"/>
                  </a:lnTo>
                  <a:lnTo>
                    <a:pt x="236" y="500"/>
                  </a:lnTo>
                  <a:lnTo>
                    <a:pt x="248" y="484"/>
                  </a:lnTo>
                  <a:lnTo>
                    <a:pt x="262" y="469"/>
                  </a:lnTo>
                  <a:lnTo>
                    <a:pt x="280" y="452"/>
                  </a:lnTo>
                  <a:lnTo>
                    <a:pt x="303" y="435"/>
                  </a:lnTo>
                  <a:lnTo>
                    <a:pt x="326" y="424"/>
                  </a:lnTo>
                  <a:lnTo>
                    <a:pt x="353" y="417"/>
                  </a:lnTo>
                  <a:lnTo>
                    <a:pt x="383" y="412"/>
                  </a:lnTo>
                  <a:lnTo>
                    <a:pt x="417" y="412"/>
                  </a:lnTo>
                  <a:lnTo>
                    <a:pt x="452" y="414"/>
                  </a:lnTo>
                  <a:lnTo>
                    <a:pt x="489" y="422"/>
                  </a:lnTo>
                  <a:lnTo>
                    <a:pt x="527" y="432"/>
                  </a:lnTo>
                  <a:lnTo>
                    <a:pt x="564" y="447"/>
                  </a:lnTo>
                  <a:lnTo>
                    <a:pt x="601" y="468"/>
                  </a:lnTo>
                  <a:lnTo>
                    <a:pt x="627" y="480"/>
                  </a:lnTo>
                  <a:lnTo>
                    <a:pt x="651" y="487"/>
                  </a:lnTo>
                  <a:lnTo>
                    <a:pt x="676" y="491"/>
                  </a:lnTo>
                  <a:lnTo>
                    <a:pt x="700" y="488"/>
                  </a:lnTo>
                  <a:lnTo>
                    <a:pt x="724" y="484"/>
                  </a:lnTo>
                  <a:lnTo>
                    <a:pt x="748" y="477"/>
                  </a:lnTo>
                  <a:lnTo>
                    <a:pt x="774" y="470"/>
                  </a:lnTo>
                  <a:lnTo>
                    <a:pt x="800" y="463"/>
                  </a:lnTo>
                  <a:lnTo>
                    <a:pt x="829" y="455"/>
                  </a:lnTo>
                  <a:lnTo>
                    <a:pt x="859" y="449"/>
                  </a:lnTo>
                  <a:lnTo>
                    <a:pt x="893" y="447"/>
                  </a:lnTo>
                  <a:lnTo>
                    <a:pt x="931" y="447"/>
                  </a:lnTo>
                  <a:lnTo>
                    <a:pt x="974" y="448"/>
                  </a:lnTo>
                  <a:lnTo>
                    <a:pt x="1014" y="443"/>
                  </a:lnTo>
                  <a:lnTo>
                    <a:pt x="1052" y="436"/>
                  </a:lnTo>
                  <a:lnTo>
                    <a:pt x="1087" y="424"/>
                  </a:lnTo>
                  <a:lnTo>
                    <a:pt x="1119" y="408"/>
                  </a:lnTo>
                  <a:lnTo>
                    <a:pt x="1151" y="389"/>
                  </a:lnTo>
                  <a:lnTo>
                    <a:pt x="1182" y="367"/>
                  </a:lnTo>
                  <a:lnTo>
                    <a:pt x="1214" y="343"/>
                  </a:lnTo>
                  <a:lnTo>
                    <a:pt x="1245" y="316"/>
                  </a:lnTo>
                  <a:lnTo>
                    <a:pt x="1279" y="287"/>
                  </a:lnTo>
                  <a:lnTo>
                    <a:pt x="1313" y="261"/>
                  </a:lnTo>
                  <a:lnTo>
                    <a:pt x="1344" y="239"/>
                  </a:lnTo>
                  <a:lnTo>
                    <a:pt x="1375" y="222"/>
                  </a:lnTo>
                  <a:lnTo>
                    <a:pt x="1405" y="209"/>
                  </a:lnTo>
                  <a:lnTo>
                    <a:pt x="1435" y="199"/>
                  </a:lnTo>
                  <a:lnTo>
                    <a:pt x="1468" y="191"/>
                  </a:lnTo>
                  <a:lnTo>
                    <a:pt x="1503" y="185"/>
                  </a:lnTo>
                  <a:lnTo>
                    <a:pt x="1541" y="180"/>
                  </a:lnTo>
                  <a:lnTo>
                    <a:pt x="1585" y="175"/>
                  </a:lnTo>
                  <a:lnTo>
                    <a:pt x="1633" y="169"/>
                  </a:lnTo>
                  <a:lnTo>
                    <a:pt x="1659" y="163"/>
                  </a:lnTo>
                  <a:lnTo>
                    <a:pt x="1682" y="151"/>
                  </a:lnTo>
                  <a:lnTo>
                    <a:pt x="1703" y="134"/>
                  </a:lnTo>
                  <a:lnTo>
                    <a:pt x="1724" y="113"/>
                  </a:lnTo>
                  <a:lnTo>
                    <a:pt x="1743" y="92"/>
                  </a:lnTo>
                  <a:lnTo>
                    <a:pt x="1760" y="69"/>
                  </a:lnTo>
                  <a:lnTo>
                    <a:pt x="1777" y="47"/>
                  </a:lnTo>
                  <a:lnTo>
                    <a:pt x="1793" y="27"/>
                  </a:lnTo>
                  <a:lnTo>
                    <a:pt x="1806" y="10"/>
                  </a:lnTo>
                  <a:lnTo>
                    <a:pt x="1818" y="0"/>
                  </a:lnTo>
                  <a:close/>
                </a:path>
              </a:pathLst>
            </a:custGeom>
            <a:solidFill>
              <a:srgbClr val="007AC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white"/>
                </a:solidFill>
                <a:latin typeface="Arial" charset="0"/>
                <a:ea typeface="ＭＳ Ｐゴシック"/>
                <a:cs typeface="ＭＳ Ｐゴシック"/>
              </a:endParaRPr>
            </a:p>
          </p:txBody>
        </p:sp>
        <p:sp>
          <p:nvSpPr>
            <p:cNvPr id="40" name="Freeform 60"/>
            <p:cNvSpPr>
              <a:spLocks/>
            </p:cNvSpPr>
            <p:nvPr/>
          </p:nvSpPr>
          <p:spPr bwMode="auto">
            <a:xfrm>
              <a:off x="4760775" y="2058036"/>
              <a:ext cx="49213" cy="49213"/>
            </a:xfrm>
            <a:custGeom>
              <a:avLst/>
              <a:gdLst>
                <a:gd name="T0" fmla="*/ 78 w 158"/>
                <a:gd name="T1" fmla="*/ 0 h 158"/>
                <a:gd name="T2" fmla="*/ 100 w 158"/>
                <a:gd name="T3" fmla="*/ 2 h 158"/>
                <a:gd name="T4" fmla="*/ 118 w 158"/>
                <a:gd name="T5" fmla="*/ 11 h 158"/>
                <a:gd name="T6" fmla="*/ 135 w 158"/>
                <a:gd name="T7" fmla="*/ 23 h 158"/>
                <a:gd name="T8" fmla="*/ 147 w 158"/>
                <a:gd name="T9" fmla="*/ 40 h 158"/>
                <a:gd name="T10" fmla="*/ 155 w 158"/>
                <a:gd name="T11" fmla="*/ 58 h 158"/>
                <a:gd name="T12" fmla="*/ 158 w 158"/>
                <a:gd name="T13" fmla="*/ 80 h 158"/>
                <a:gd name="T14" fmla="*/ 155 w 158"/>
                <a:gd name="T15" fmla="*/ 100 h 158"/>
                <a:gd name="T16" fmla="*/ 147 w 158"/>
                <a:gd name="T17" fmla="*/ 120 h 158"/>
                <a:gd name="T18" fmla="*/ 135 w 158"/>
                <a:gd name="T19" fmla="*/ 135 h 158"/>
                <a:gd name="T20" fmla="*/ 118 w 158"/>
                <a:gd name="T21" fmla="*/ 148 h 158"/>
                <a:gd name="T22" fmla="*/ 100 w 158"/>
                <a:gd name="T23" fmla="*/ 156 h 158"/>
                <a:gd name="T24" fmla="*/ 78 w 158"/>
                <a:gd name="T25" fmla="*/ 158 h 158"/>
                <a:gd name="T26" fmla="*/ 58 w 158"/>
                <a:gd name="T27" fmla="*/ 156 h 158"/>
                <a:gd name="T28" fmla="*/ 38 w 158"/>
                <a:gd name="T29" fmla="*/ 148 h 158"/>
                <a:gd name="T30" fmla="*/ 23 w 158"/>
                <a:gd name="T31" fmla="*/ 135 h 158"/>
                <a:gd name="T32" fmla="*/ 11 w 158"/>
                <a:gd name="T33" fmla="*/ 120 h 158"/>
                <a:gd name="T34" fmla="*/ 2 w 158"/>
                <a:gd name="T35" fmla="*/ 100 h 158"/>
                <a:gd name="T36" fmla="*/ 0 w 158"/>
                <a:gd name="T37" fmla="*/ 80 h 158"/>
                <a:gd name="T38" fmla="*/ 2 w 158"/>
                <a:gd name="T39" fmla="*/ 58 h 158"/>
                <a:gd name="T40" fmla="*/ 11 w 158"/>
                <a:gd name="T41" fmla="*/ 40 h 158"/>
                <a:gd name="T42" fmla="*/ 23 w 158"/>
                <a:gd name="T43" fmla="*/ 23 h 158"/>
                <a:gd name="T44" fmla="*/ 38 w 158"/>
                <a:gd name="T45" fmla="*/ 11 h 158"/>
                <a:gd name="T46" fmla="*/ 58 w 158"/>
                <a:gd name="T47" fmla="*/ 2 h 158"/>
                <a:gd name="T48" fmla="*/ 78 w 158"/>
                <a:gd name="T4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58" h="158">
                  <a:moveTo>
                    <a:pt x="78" y="0"/>
                  </a:moveTo>
                  <a:lnTo>
                    <a:pt x="100" y="2"/>
                  </a:lnTo>
                  <a:lnTo>
                    <a:pt x="118" y="11"/>
                  </a:lnTo>
                  <a:lnTo>
                    <a:pt x="135" y="23"/>
                  </a:lnTo>
                  <a:lnTo>
                    <a:pt x="147" y="40"/>
                  </a:lnTo>
                  <a:lnTo>
                    <a:pt x="155" y="58"/>
                  </a:lnTo>
                  <a:lnTo>
                    <a:pt x="158" y="80"/>
                  </a:lnTo>
                  <a:lnTo>
                    <a:pt x="155" y="100"/>
                  </a:lnTo>
                  <a:lnTo>
                    <a:pt x="147" y="120"/>
                  </a:lnTo>
                  <a:lnTo>
                    <a:pt x="135" y="135"/>
                  </a:lnTo>
                  <a:lnTo>
                    <a:pt x="118" y="148"/>
                  </a:lnTo>
                  <a:lnTo>
                    <a:pt x="100" y="156"/>
                  </a:lnTo>
                  <a:lnTo>
                    <a:pt x="78" y="158"/>
                  </a:lnTo>
                  <a:lnTo>
                    <a:pt x="58" y="156"/>
                  </a:lnTo>
                  <a:lnTo>
                    <a:pt x="38" y="148"/>
                  </a:lnTo>
                  <a:lnTo>
                    <a:pt x="23" y="135"/>
                  </a:lnTo>
                  <a:lnTo>
                    <a:pt x="11" y="120"/>
                  </a:lnTo>
                  <a:lnTo>
                    <a:pt x="2" y="100"/>
                  </a:lnTo>
                  <a:lnTo>
                    <a:pt x="0" y="80"/>
                  </a:lnTo>
                  <a:lnTo>
                    <a:pt x="2" y="58"/>
                  </a:lnTo>
                  <a:lnTo>
                    <a:pt x="11" y="40"/>
                  </a:lnTo>
                  <a:lnTo>
                    <a:pt x="23" y="23"/>
                  </a:lnTo>
                  <a:lnTo>
                    <a:pt x="38" y="11"/>
                  </a:lnTo>
                  <a:lnTo>
                    <a:pt x="58" y="2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rgbClr val="F7C23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white"/>
                </a:solidFill>
                <a:latin typeface="Arial" charset="0"/>
                <a:ea typeface="ＭＳ Ｐゴシック"/>
                <a:cs typeface="ＭＳ Ｐゴシック"/>
              </a:endParaRPr>
            </a:p>
          </p:txBody>
        </p:sp>
        <p:sp>
          <p:nvSpPr>
            <p:cNvPr id="41" name="Freeform 61"/>
            <p:cNvSpPr>
              <a:spLocks/>
            </p:cNvSpPr>
            <p:nvPr/>
          </p:nvSpPr>
          <p:spPr bwMode="auto">
            <a:xfrm>
              <a:off x="4867138" y="2335848"/>
              <a:ext cx="50800" cy="49213"/>
            </a:xfrm>
            <a:custGeom>
              <a:avLst/>
              <a:gdLst>
                <a:gd name="T0" fmla="*/ 80 w 158"/>
                <a:gd name="T1" fmla="*/ 0 h 159"/>
                <a:gd name="T2" fmla="*/ 100 w 158"/>
                <a:gd name="T3" fmla="*/ 4 h 159"/>
                <a:gd name="T4" fmla="*/ 120 w 158"/>
                <a:gd name="T5" fmla="*/ 11 h 159"/>
                <a:gd name="T6" fmla="*/ 135 w 158"/>
                <a:gd name="T7" fmla="*/ 25 h 159"/>
                <a:gd name="T8" fmla="*/ 147 w 158"/>
                <a:gd name="T9" fmla="*/ 40 h 159"/>
                <a:gd name="T10" fmla="*/ 156 w 158"/>
                <a:gd name="T11" fmla="*/ 60 h 159"/>
                <a:gd name="T12" fmla="*/ 158 w 158"/>
                <a:gd name="T13" fmla="*/ 80 h 159"/>
                <a:gd name="T14" fmla="*/ 156 w 158"/>
                <a:gd name="T15" fmla="*/ 101 h 159"/>
                <a:gd name="T16" fmla="*/ 147 w 158"/>
                <a:gd name="T17" fmla="*/ 120 h 159"/>
                <a:gd name="T18" fmla="*/ 135 w 158"/>
                <a:gd name="T19" fmla="*/ 136 h 159"/>
                <a:gd name="T20" fmla="*/ 120 w 158"/>
                <a:gd name="T21" fmla="*/ 148 h 159"/>
                <a:gd name="T22" fmla="*/ 100 w 158"/>
                <a:gd name="T23" fmla="*/ 156 h 159"/>
                <a:gd name="T24" fmla="*/ 80 w 158"/>
                <a:gd name="T25" fmla="*/ 159 h 159"/>
                <a:gd name="T26" fmla="*/ 58 w 158"/>
                <a:gd name="T27" fmla="*/ 156 h 159"/>
                <a:gd name="T28" fmla="*/ 40 w 158"/>
                <a:gd name="T29" fmla="*/ 148 h 159"/>
                <a:gd name="T30" fmla="*/ 23 w 158"/>
                <a:gd name="T31" fmla="*/ 136 h 159"/>
                <a:gd name="T32" fmla="*/ 11 w 158"/>
                <a:gd name="T33" fmla="*/ 120 h 159"/>
                <a:gd name="T34" fmla="*/ 4 w 158"/>
                <a:gd name="T35" fmla="*/ 101 h 159"/>
                <a:gd name="T36" fmla="*/ 0 w 158"/>
                <a:gd name="T37" fmla="*/ 80 h 159"/>
                <a:gd name="T38" fmla="*/ 4 w 158"/>
                <a:gd name="T39" fmla="*/ 60 h 159"/>
                <a:gd name="T40" fmla="*/ 11 w 158"/>
                <a:gd name="T41" fmla="*/ 40 h 159"/>
                <a:gd name="T42" fmla="*/ 23 w 158"/>
                <a:gd name="T43" fmla="*/ 25 h 159"/>
                <a:gd name="T44" fmla="*/ 40 w 158"/>
                <a:gd name="T45" fmla="*/ 11 h 159"/>
                <a:gd name="T46" fmla="*/ 58 w 158"/>
                <a:gd name="T47" fmla="*/ 4 h 159"/>
                <a:gd name="T48" fmla="*/ 80 w 158"/>
                <a:gd name="T49" fmla="*/ 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58" h="159">
                  <a:moveTo>
                    <a:pt x="80" y="0"/>
                  </a:moveTo>
                  <a:lnTo>
                    <a:pt x="100" y="4"/>
                  </a:lnTo>
                  <a:lnTo>
                    <a:pt x="120" y="11"/>
                  </a:lnTo>
                  <a:lnTo>
                    <a:pt x="135" y="25"/>
                  </a:lnTo>
                  <a:lnTo>
                    <a:pt x="147" y="40"/>
                  </a:lnTo>
                  <a:lnTo>
                    <a:pt x="156" y="60"/>
                  </a:lnTo>
                  <a:lnTo>
                    <a:pt x="158" y="80"/>
                  </a:lnTo>
                  <a:lnTo>
                    <a:pt x="156" y="101"/>
                  </a:lnTo>
                  <a:lnTo>
                    <a:pt x="147" y="120"/>
                  </a:lnTo>
                  <a:lnTo>
                    <a:pt x="135" y="136"/>
                  </a:lnTo>
                  <a:lnTo>
                    <a:pt x="120" y="148"/>
                  </a:lnTo>
                  <a:lnTo>
                    <a:pt x="100" y="156"/>
                  </a:lnTo>
                  <a:lnTo>
                    <a:pt x="80" y="159"/>
                  </a:lnTo>
                  <a:lnTo>
                    <a:pt x="58" y="156"/>
                  </a:lnTo>
                  <a:lnTo>
                    <a:pt x="40" y="148"/>
                  </a:lnTo>
                  <a:lnTo>
                    <a:pt x="23" y="136"/>
                  </a:lnTo>
                  <a:lnTo>
                    <a:pt x="11" y="120"/>
                  </a:lnTo>
                  <a:lnTo>
                    <a:pt x="4" y="101"/>
                  </a:lnTo>
                  <a:lnTo>
                    <a:pt x="0" y="80"/>
                  </a:lnTo>
                  <a:lnTo>
                    <a:pt x="4" y="60"/>
                  </a:lnTo>
                  <a:lnTo>
                    <a:pt x="11" y="40"/>
                  </a:lnTo>
                  <a:lnTo>
                    <a:pt x="23" y="25"/>
                  </a:lnTo>
                  <a:lnTo>
                    <a:pt x="40" y="11"/>
                  </a:lnTo>
                  <a:lnTo>
                    <a:pt x="58" y="4"/>
                  </a:lnTo>
                  <a:lnTo>
                    <a:pt x="80" y="0"/>
                  </a:lnTo>
                  <a:close/>
                </a:path>
              </a:pathLst>
            </a:custGeom>
            <a:solidFill>
              <a:srgbClr val="F7C23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white"/>
                </a:solidFill>
                <a:latin typeface="Arial" charset="0"/>
                <a:ea typeface="ＭＳ Ｐゴシック"/>
                <a:cs typeface="ＭＳ Ｐゴシック"/>
              </a:endParaRPr>
            </a:p>
          </p:txBody>
        </p:sp>
        <p:sp>
          <p:nvSpPr>
            <p:cNvPr id="42" name="Freeform 62"/>
            <p:cNvSpPr>
              <a:spLocks/>
            </p:cNvSpPr>
            <p:nvPr/>
          </p:nvSpPr>
          <p:spPr bwMode="auto">
            <a:xfrm>
              <a:off x="4952863" y="2097723"/>
              <a:ext cx="49213" cy="50800"/>
            </a:xfrm>
            <a:custGeom>
              <a:avLst/>
              <a:gdLst>
                <a:gd name="T0" fmla="*/ 78 w 157"/>
                <a:gd name="T1" fmla="*/ 0 h 158"/>
                <a:gd name="T2" fmla="*/ 99 w 157"/>
                <a:gd name="T3" fmla="*/ 2 h 158"/>
                <a:gd name="T4" fmla="*/ 118 w 157"/>
                <a:gd name="T5" fmla="*/ 11 h 158"/>
                <a:gd name="T6" fmla="*/ 134 w 157"/>
                <a:gd name="T7" fmla="*/ 23 h 158"/>
                <a:gd name="T8" fmla="*/ 147 w 157"/>
                <a:gd name="T9" fmla="*/ 39 h 158"/>
                <a:gd name="T10" fmla="*/ 154 w 157"/>
                <a:gd name="T11" fmla="*/ 58 h 158"/>
                <a:gd name="T12" fmla="*/ 157 w 157"/>
                <a:gd name="T13" fmla="*/ 79 h 158"/>
                <a:gd name="T14" fmla="*/ 154 w 157"/>
                <a:gd name="T15" fmla="*/ 100 h 158"/>
                <a:gd name="T16" fmla="*/ 147 w 157"/>
                <a:gd name="T17" fmla="*/ 118 h 158"/>
                <a:gd name="T18" fmla="*/ 134 w 157"/>
                <a:gd name="T19" fmla="*/ 135 h 158"/>
                <a:gd name="T20" fmla="*/ 118 w 157"/>
                <a:gd name="T21" fmla="*/ 147 h 158"/>
                <a:gd name="T22" fmla="*/ 99 w 157"/>
                <a:gd name="T23" fmla="*/ 155 h 158"/>
                <a:gd name="T24" fmla="*/ 78 w 157"/>
                <a:gd name="T25" fmla="*/ 158 h 158"/>
                <a:gd name="T26" fmla="*/ 58 w 157"/>
                <a:gd name="T27" fmla="*/ 155 h 158"/>
                <a:gd name="T28" fmla="*/ 38 w 157"/>
                <a:gd name="T29" fmla="*/ 147 h 158"/>
                <a:gd name="T30" fmla="*/ 22 w 157"/>
                <a:gd name="T31" fmla="*/ 135 h 158"/>
                <a:gd name="T32" fmla="*/ 10 w 157"/>
                <a:gd name="T33" fmla="*/ 118 h 158"/>
                <a:gd name="T34" fmla="*/ 2 w 157"/>
                <a:gd name="T35" fmla="*/ 100 h 158"/>
                <a:gd name="T36" fmla="*/ 0 w 157"/>
                <a:gd name="T37" fmla="*/ 79 h 158"/>
                <a:gd name="T38" fmla="*/ 2 w 157"/>
                <a:gd name="T39" fmla="*/ 58 h 158"/>
                <a:gd name="T40" fmla="*/ 10 w 157"/>
                <a:gd name="T41" fmla="*/ 39 h 158"/>
                <a:gd name="T42" fmla="*/ 22 w 157"/>
                <a:gd name="T43" fmla="*/ 23 h 158"/>
                <a:gd name="T44" fmla="*/ 38 w 157"/>
                <a:gd name="T45" fmla="*/ 11 h 158"/>
                <a:gd name="T46" fmla="*/ 58 w 157"/>
                <a:gd name="T47" fmla="*/ 2 h 158"/>
                <a:gd name="T48" fmla="*/ 78 w 157"/>
                <a:gd name="T4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57" h="158">
                  <a:moveTo>
                    <a:pt x="78" y="0"/>
                  </a:moveTo>
                  <a:lnTo>
                    <a:pt x="99" y="2"/>
                  </a:lnTo>
                  <a:lnTo>
                    <a:pt x="118" y="11"/>
                  </a:lnTo>
                  <a:lnTo>
                    <a:pt x="134" y="23"/>
                  </a:lnTo>
                  <a:lnTo>
                    <a:pt x="147" y="39"/>
                  </a:lnTo>
                  <a:lnTo>
                    <a:pt x="154" y="58"/>
                  </a:lnTo>
                  <a:lnTo>
                    <a:pt x="157" y="79"/>
                  </a:lnTo>
                  <a:lnTo>
                    <a:pt x="154" y="100"/>
                  </a:lnTo>
                  <a:lnTo>
                    <a:pt x="147" y="118"/>
                  </a:lnTo>
                  <a:lnTo>
                    <a:pt x="134" y="135"/>
                  </a:lnTo>
                  <a:lnTo>
                    <a:pt x="118" y="147"/>
                  </a:lnTo>
                  <a:lnTo>
                    <a:pt x="99" y="155"/>
                  </a:lnTo>
                  <a:lnTo>
                    <a:pt x="78" y="158"/>
                  </a:lnTo>
                  <a:lnTo>
                    <a:pt x="58" y="155"/>
                  </a:lnTo>
                  <a:lnTo>
                    <a:pt x="38" y="147"/>
                  </a:lnTo>
                  <a:lnTo>
                    <a:pt x="22" y="135"/>
                  </a:lnTo>
                  <a:lnTo>
                    <a:pt x="10" y="118"/>
                  </a:lnTo>
                  <a:lnTo>
                    <a:pt x="2" y="100"/>
                  </a:lnTo>
                  <a:lnTo>
                    <a:pt x="0" y="79"/>
                  </a:lnTo>
                  <a:lnTo>
                    <a:pt x="2" y="58"/>
                  </a:lnTo>
                  <a:lnTo>
                    <a:pt x="10" y="39"/>
                  </a:lnTo>
                  <a:lnTo>
                    <a:pt x="22" y="23"/>
                  </a:lnTo>
                  <a:lnTo>
                    <a:pt x="38" y="11"/>
                  </a:lnTo>
                  <a:lnTo>
                    <a:pt x="58" y="2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rgbClr val="FC873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white"/>
                </a:solidFill>
                <a:latin typeface="Arial" charset="0"/>
                <a:ea typeface="ＭＳ Ｐゴシック"/>
                <a:cs typeface="ＭＳ Ｐゴシック"/>
              </a:endParaRPr>
            </a:p>
          </p:txBody>
        </p:sp>
      </p:grpSp>
      <p:grpSp>
        <p:nvGrpSpPr>
          <p:cNvPr id="43" name="Group 42"/>
          <p:cNvGrpSpPr>
            <a:grpSpLocks noChangeAspect="1"/>
          </p:cNvGrpSpPr>
          <p:nvPr/>
        </p:nvGrpSpPr>
        <p:grpSpPr>
          <a:xfrm>
            <a:off x="6396610" y="3453876"/>
            <a:ext cx="806450" cy="606425"/>
            <a:chOff x="13526537" y="1923098"/>
            <a:chExt cx="806450" cy="606425"/>
          </a:xfrm>
        </p:grpSpPr>
        <p:sp useBgFill="1">
          <p:nvSpPr>
            <p:cNvPr id="44" name="Rectangle 126"/>
            <p:cNvSpPr>
              <a:spLocks noChangeArrowheads="1"/>
            </p:cNvSpPr>
            <p:nvPr/>
          </p:nvSpPr>
          <p:spPr bwMode="auto">
            <a:xfrm>
              <a:off x="13526537" y="1923098"/>
              <a:ext cx="806450" cy="606425"/>
            </a:xfrm>
            <a:prstGeom prst="rect">
              <a:avLst/>
            </a:prstGeom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white"/>
                </a:solidFill>
                <a:latin typeface="Arial" charset="0"/>
                <a:ea typeface="ＭＳ Ｐゴシック"/>
                <a:cs typeface="ＭＳ Ｐゴシック"/>
              </a:endParaRPr>
            </a:p>
          </p:txBody>
        </p:sp>
        <p:sp>
          <p:nvSpPr>
            <p:cNvPr id="45" name="Freeform 127"/>
            <p:cNvSpPr>
              <a:spLocks noEditPoints="1"/>
            </p:cNvSpPr>
            <p:nvPr/>
          </p:nvSpPr>
          <p:spPr bwMode="auto">
            <a:xfrm>
              <a:off x="13564637" y="1961198"/>
              <a:ext cx="730250" cy="530225"/>
            </a:xfrm>
            <a:custGeom>
              <a:avLst/>
              <a:gdLst>
                <a:gd name="T0" fmla="*/ 120 w 2298"/>
                <a:gd name="T1" fmla="*/ 119 h 1670"/>
                <a:gd name="T2" fmla="*/ 120 w 2298"/>
                <a:gd name="T3" fmla="*/ 1551 h 1670"/>
                <a:gd name="T4" fmla="*/ 2178 w 2298"/>
                <a:gd name="T5" fmla="*/ 1551 h 1670"/>
                <a:gd name="T6" fmla="*/ 2178 w 2298"/>
                <a:gd name="T7" fmla="*/ 119 h 1670"/>
                <a:gd name="T8" fmla="*/ 120 w 2298"/>
                <a:gd name="T9" fmla="*/ 119 h 1670"/>
                <a:gd name="T10" fmla="*/ 0 w 2298"/>
                <a:gd name="T11" fmla="*/ 0 h 1670"/>
                <a:gd name="T12" fmla="*/ 2298 w 2298"/>
                <a:gd name="T13" fmla="*/ 0 h 1670"/>
                <a:gd name="T14" fmla="*/ 2298 w 2298"/>
                <a:gd name="T15" fmla="*/ 1670 h 1670"/>
                <a:gd name="T16" fmla="*/ 0 w 2298"/>
                <a:gd name="T17" fmla="*/ 1670 h 1670"/>
                <a:gd name="T18" fmla="*/ 0 w 2298"/>
                <a:gd name="T19" fmla="*/ 0 h 16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98" h="1670">
                  <a:moveTo>
                    <a:pt x="120" y="119"/>
                  </a:moveTo>
                  <a:lnTo>
                    <a:pt x="120" y="1551"/>
                  </a:lnTo>
                  <a:lnTo>
                    <a:pt x="2178" y="1551"/>
                  </a:lnTo>
                  <a:lnTo>
                    <a:pt x="2178" y="119"/>
                  </a:lnTo>
                  <a:lnTo>
                    <a:pt x="120" y="119"/>
                  </a:lnTo>
                  <a:close/>
                  <a:moveTo>
                    <a:pt x="0" y="0"/>
                  </a:moveTo>
                  <a:lnTo>
                    <a:pt x="2298" y="0"/>
                  </a:lnTo>
                  <a:lnTo>
                    <a:pt x="2298" y="1670"/>
                  </a:lnTo>
                  <a:lnTo>
                    <a:pt x="0" y="16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white"/>
                </a:solidFill>
                <a:latin typeface="Arial" charset="0"/>
                <a:ea typeface="ＭＳ Ｐゴシック"/>
                <a:cs typeface="ＭＳ Ｐゴシック"/>
              </a:endParaRPr>
            </a:p>
          </p:txBody>
        </p:sp>
        <p:sp>
          <p:nvSpPr>
            <p:cNvPr id="46" name="Rectangle 128"/>
            <p:cNvSpPr>
              <a:spLocks noChangeArrowheads="1"/>
            </p:cNvSpPr>
            <p:nvPr/>
          </p:nvSpPr>
          <p:spPr bwMode="auto">
            <a:xfrm>
              <a:off x="13640837" y="2037398"/>
              <a:ext cx="577850" cy="377825"/>
            </a:xfrm>
            <a:prstGeom prst="rect">
              <a:avLst/>
            </a:prstGeom>
            <a:solidFill>
              <a:srgbClr val="AAD04B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white"/>
                </a:solidFill>
                <a:latin typeface="Arial" charset="0"/>
                <a:ea typeface="ＭＳ Ｐゴシック"/>
                <a:cs typeface="ＭＳ Ｐゴシック"/>
              </a:endParaRPr>
            </a:p>
          </p:txBody>
        </p:sp>
        <p:sp>
          <p:nvSpPr>
            <p:cNvPr id="47" name="Freeform 129"/>
            <p:cNvSpPr>
              <a:spLocks/>
            </p:cNvSpPr>
            <p:nvPr/>
          </p:nvSpPr>
          <p:spPr bwMode="auto">
            <a:xfrm>
              <a:off x="13640837" y="2226311"/>
              <a:ext cx="369888" cy="188913"/>
            </a:xfrm>
            <a:custGeom>
              <a:avLst/>
              <a:gdLst>
                <a:gd name="T0" fmla="*/ 225 w 1164"/>
                <a:gd name="T1" fmla="*/ 0 h 594"/>
                <a:gd name="T2" fmla="*/ 283 w 1164"/>
                <a:gd name="T3" fmla="*/ 2 h 594"/>
                <a:gd name="T4" fmla="*/ 343 w 1164"/>
                <a:gd name="T5" fmla="*/ 6 h 594"/>
                <a:gd name="T6" fmla="*/ 406 w 1164"/>
                <a:gd name="T7" fmla="*/ 16 h 594"/>
                <a:gd name="T8" fmla="*/ 473 w 1164"/>
                <a:gd name="T9" fmla="*/ 29 h 594"/>
                <a:gd name="T10" fmla="*/ 540 w 1164"/>
                <a:gd name="T11" fmla="*/ 49 h 594"/>
                <a:gd name="T12" fmla="*/ 610 w 1164"/>
                <a:gd name="T13" fmla="*/ 73 h 594"/>
                <a:gd name="T14" fmla="*/ 683 w 1164"/>
                <a:gd name="T15" fmla="*/ 104 h 594"/>
                <a:gd name="T16" fmla="*/ 746 w 1164"/>
                <a:gd name="T17" fmla="*/ 137 h 594"/>
                <a:gd name="T18" fmla="*/ 804 w 1164"/>
                <a:gd name="T19" fmla="*/ 172 h 594"/>
                <a:gd name="T20" fmla="*/ 858 w 1164"/>
                <a:gd name="T21" fmla="*/ 211 h 594"/>
                <a:gd name="T22" fmla="*/ 907 w 1164"/>
                <a:gd name="T23" fmla="*/ 249 h 594"/>
                <a:gd name="T24" fmla="*/ 950 w 1164"/>
                <a:gd name="T25" fmla="*/ 291 h 594"/>
                <a:gd name="T26" fmla="*/ 990 w 1164"/>
                <a:gd name="T27" fmla="*/ 332 h 594"/>
                <a:gd name="T28" fmla="*/ 1026 w 1164"/>
                <a:gd name="T29" fmla="*/ 373 h 594"/>
                <a:gd name="T30" fmla="*/ 1058 w 1164"/>
                <a:gd name="T31" fmla="*/ 413 h 594"/>
                <a:gd name="T32" fmla="*/ 1086 w 1164"/>
                <a:gd name="T33" fmla="*/ 453 h 594"/>
                <a:gd name="T34" fmla="*/ 1110 w 1164"/>
                <a:gd name="T35" fmla="*/ 491 h 594"/>
                <a:gd name="T36" fmla="*/ 1131 w 1164"/>
                <a:gd name="T37" fmla="*/ 528 h 594"/>
                <a:gd name="T38" fmla="*/ 1148 w 1164"/>
                <a:gd name="T39" fmla="*/ 563 h 594"/>
                <a:gd name="T40" fmla="*/ 1164 w 1164"/>
                <a:gd name="T41" fmla="*/ 594 h 594"/>
                <a:gd name="T42" fmla="*/ 0 w 1164"/>
                <a:gd name="T43" fmla="*/ 594 h 594"/>
                <a:gd name="T44" fmla="*/ 0 w 1164"/>
                <a:gd name="T45" fmla="*/ 26 h 594"/>
                <a:gd name="T46" fmla="*/ 35 w 1164"/>
                <a:gd name="T47" fmla="*/ 19 h 594"/>
                <a:gd name="T48" fmla="*/ 76 w 1164"/>
                <a:gd name="T49" fmla="*/ 11 h 594"/>
                <a:gd name="T50" fmla="*/ 122 w 1164"/>
                <a:gd name="T51" fmla="*/ 6 h 594"/>
                <a:gd name="T52" fmla="*/ 171 w 1164"/>
                <a:gd name="T53" fmla="*/ 2 h 594"/>
                <a:gd name="T54" fmla="*/ 225 w 1164"/>
                <a:gd name="T55" fmla="*/ 0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64" h="594">
                  <a:moveTo>
                    <a:pt x="225" y="0"/>
                  </a:moveTo>
                  <a:lnTo>
                    <a:pt x="283" y="2"/>
                  </a:lnTo>
                  <a:lnTo>
                    <a:pt x="343" y="6"/>
                  </a:lnTo>
                  <a:lnTo>
                    <a:pt x="406" y="16"/>
                  </a:lnTo>
                  <a:lnTo>
                    <a:pt x="473" y="29"/>
                  </a:lnTo>
                  <a:lnTo>
                    <a:pt x="540" y="49"/>
                  </a:lnTo>
                  <a:lnTo>
                    <a:pt x="610" y="73"/>
                  </a:lnTo>
                  <a:lnTo>
                    <a:pt x="683" y="104"/>
                  </a:lnTo>
                  <a:lnTo>
                    <a:pt x="746" y="137"/>
                  </a:lnTo>
                  <a:lnTo>
                    <a:pt x="804" y="172"/>
                  </a:lnTo>
                  <a:lnTo>
                    <a:pt x="858" y="211"/>
                  </a:lnTo>
                  <a:lnTo>
                    <a:pt x="907" y="249"/>
                  </a:lnTo>
                  <a:lnTo>
                    <a:pt x="950" y="291"/>
                  </a:lnTo>
                  <a:lnTo>
                    <a:pt x="990" y="332"/>
                  </a:lnTo>
                  <a:lnTo>
                    <a:pt x="1026" y="373"/>
                  </a:lnTo>
                  <a:lnTo>
                    <a:pt x="1058" y="413"/>
                  </a:lnTo>
                  <a:lnTo>
                    <a:pt x="1086" y="453"/>
                  </a:lnTo>
                  <a:lnTo>
                    <a:pt x="1110" y="491"/>
                  </a:lnTo>
                  <a:lnTo>
                    <a:pt x="1131" y="528"/>
                  </a:lnTo>
                  <a:lnTo>
                    <a:pt x="1148" y="563"/>
                  </a:lnTo>
                  <a:lnTo>
                    <a:pt x="1164" y="594"/>
                  </a:lnTo>
                  <a:lnTo>
                    <a:pt x="0" y="594"/>
                  </a:lnTo>
                  <a:lnTo>
                    <a:pt x="0" y="26"/>
                  </a:lnTo>
                  <a:lnTo>
                    <a:pt x="35" y="19"/>
                  </a:lnTo>
                  <a:lnTo>
                    <a:pt x="76" y="11"/>
                  </a:lnTo>
                  <a:lnTo>
                    <a:pt x="122" y="6"/>
                  </a:lnTo>
                  <a:lnTo>
                    <a:pt x="171" y="2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FD843D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white"/>
                </a:solidFill>
                <a:latin typeface="Arial" charset="0"/>
                <a:ea typeface="ＭＳ Ｐゴシック"/>
                <a:cs typeface="ＭＳ Ｐゴシック"/>
              </a:endParaRPr>
            </a:p>
          </p:txBody>
        </p:sp>
        <p:sp>
          <p:nvSpPr>
            <p:cNvPr id="48" name="Freeform 130"/>
            <p:cNvSpPr>
              <a:spLocks/>
            </p:cNvSpPr>
            <p:nvPr/>
          </p:nvSpPr>
          <p:spPr bwMode="auto">
            <a:xfrm>
              <a:off x="14039299" y="2037398"/>
              <a:ext cx="179388" cy="293688"/>
            </a:xfrm>
            <a:custGeom>
              <a:avLst/>
              <a:gdLst>
                <a:gd name="T0" fmla="*/ 0 w 562"/>
                <a:gd name="T1" fmla="*/ 0 h 924"/>
                <a:gd name="T2" fmla="*/ 562 w 562"/>
                <a:gd name="T3" fmla="*/ 0 h 924"/>
                <a:gd name="T4" fmla="*/ 562 w 562"/>
                <a:gd name="T5" fmla="*/ 924 h 924"/>
                <a:gd name="T6" fmla="*/ 525 w 562"/>
                <a:gd name="T7" fmla="*/ 899 h 924"/>
                <a:gd name="T8" fmla="*/ 482 w 562"/>
                <a:gd name="T9" fmla="*/ 872 h 924"/>
                <a:gd name="T10" fmla="*/ 439 w 562"/>
                <a:gd name="T11" fmla="*/ 840 h 924"/>
                <a:gd name="T12" fmla="*/ 394 w 562"/>
                <a:gd name="T13" fmla="*/ 804 h 924"/>
                <a:gd name="T14" fmla="*/ 351 w 562"/>
                <a:gd name="T15" fmla="*/ 765 h 924"/>
                <a:gd name="T16" fmla="*/ 310 w 562"/>
                <a:gd name="T17" fmla="*/ 724 h 924"/>
                <a:gd name="T18" fmla="*/ 271 w 562"/>
                <a:gd name="T19" fmla="*/ 679 h 924"/>
                <a:gd name="T20" fmla="*/ 238 w 562"/>
                <a:gd name="T21" fmla="*/ 635 h 924"/>
                <a:gd name="T22" fmla="*/ 208 w 562"/>
                <a:gd name="T23" fmla="*/ 591 h 924"/>
                <a:gd name="T24" fmla="*/ 180 w 562"/>
                <a:gd name="T25" fmla="*/ 550 h 924"/>
                <a:gd name="T26" fmla="*/ 156 w 562"/>
                <a:gd name="T27" fmla="*/ 511 h 924"/>
                <a:gd name="T28" fmla="*/ 135 w 562"/>
                <a:gd name="T29" fmla="*/ 475 h 924"/>
                <a:gd name="T30" fmla="*/ 117 w 562"/>
                <a:gd name="T31" fmla="*/ 442 h 924"/>
                <a:gd name="T32" fmla="*/ 102 w 562"/>
                <a:gd name="T33" fmla="*/ 412 h 924"/>
                <a:gd name="T34" fmla="*/ 89 w 562"/>
                <a:gd name="T35" fmla="*/ 388 h 924"/>
                <a:gd name="T36" fmla="*/ 80 w 562"/>
                <a:gd name="T37" fmla="*/ 367 h 924"/>
                <a:gd name="T38" fmla="*/ 74 w 562"/>
                <a:gd name="T39" fmla="*/ 353 h 924"/>
                <a:gd name="T40" fmla="*/ 70 w 562"/>
                <a:gd name="T41" fmla="*/ 343 h 924"/>
                <a:gd name="T42" fmla="*/ 68 w 562"/>
                <a:gd name="T43" fmla="*/ 340 h 924"/>
                <a:gd name="T44" fmla="*/ 67 w 562"/>
                <a:gd name="T45" fmla="*/ 337 h 924"/>
                <a:gd name="T46" fmla="*/ 63 w 562"/>
                <a:gd name="T47" fmla="*/ 329 h 924"/>
                <a:gd name="T48" fmla="*/ 57 w 562"/>
                <a:gd name="T49" fmla="*/ 315 h 924"/>
                <a:gd name="T50" fmla="*/ 51 w 562"/>
                <a:gd name="T51" fmla="*/ 297 h 924"/>
                <a:gd name="T52" fmla="*/ 42 w 562"/>
                <a:gd name="T53" fmla="*/ 276 h 924"/>
                <a:gd name="T54" fmla="*/ 35 w 562"/>
                <a:gd name="T55" fmla="*/ 249 h 924"/>
                <a:gd name="T56" fmla="*/ 27 w 562"/>
                <a:gd name="T57" fmla="*/ 220 h 924"/>
                <a:gd name="T58" fmla="*/ 21 w 562"/>
                <a:gd name="T59" fmla="*/ 189 h 924"/>
                <a:gd name="T60" fmla="*/ 15 w 562"/>
                <a:gd name="T61" fmla="*/ 153 h 924"/>
                <a:gd name="T62" fmla="*/ 10 w 562"/>
                <a:gd name="T63" fmla="*/ 112 h 924"/>
                <a:gd name="T64" fmla="*/ 6 w 562"/>
                <a:gd name="T65" fmla="*/ 72 h 924"/>
                <a:gd name="T66" fmla="*/ 2 w 562"/>
                <a:gd name="T67" fmla="*/ 35 h 924"/>
                <a:gd name="T68" fmla="*/ 0 w 562"/>
                <a:gd name="T69" fmla="*/ 0 h 9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62" h="924">
                  <a:moveTo>
                    <a:pt x="0" y="0"/>
                  </a:moveTo>
                  <a:lnTo>
                    <a:pt x="562" y="0"/>
                  </a:lnTo>
                  <a:lnTo>
                    <a:pt x="562" y="924"/>
                  </a:lnTo>
                  <a:lnTo>
                    <a:pt x="525" y="899"/>
                  </a:lnTo>
                  <a:lnTo>
                    <a:pt x="482" y="872"/>
                  </a:lnTo>
                  <a:lnTo>
                    <a:pt x="439" y="840"/>
                  </a:lnTo>
                  <a:lnTo>
                    <a:pt x="394" y="804"/>
                  </a:lnTo>
                  <a:lnTo>
                    <a:pt x="351" y="765"/>
                  </a:lnTo>
                  <a:lnTo>
                    <a:pt x="310" y="724"/>
                  </a:lnTo>
                  <a:lnTo>
                    <a:pt x="271" y="679"/>
                  </a:lnTo>
                  <a:lnTo>
                    <a:pt x="238" y="635"/>
                  </a:lnTo>
                  <a:lnTo>
                    <a:pt x="208" y="591"/>
                  </a:lnTo>
                  <a:lnTo>
                    <a:pt x="180" y="550"/>
                  </a:lnTo>
                  <a:lnTo>
                    <a:pt x="156" y="511"/>
                  </a:lnTo>
                  <a:lnTo>
                    <a:pt x="135" y="475"/>
                  </a:lnTo>
                  <a:lnTo>
                    <a:pt x="117" y="442"/>
                  </a:lnTo>
                  <a:lnTo>
                    <a:pt x="102" y="412"/>
                  </a:lnTo>
                  <a:lnTo>
                    <a:pt x="89" y="388"/>
                  </a:lnTo>
                  <a:lnTo>
                    <a:pt x="80" y="367"/>
                  </a:lnTo>
                  <a:lnTo>
                    <a:pt x="74" y="353"/>
                  </a:lnTo>
                  <a:lnTo>
                    <a:pt x="70" y="343"/>
                  </a:lnTo>
                  <a:lnTo>
                    <a:pt x="68" y="340"/>
                  </a:lnTo>
                  <a:lnTo>
                    <a:pt x="67" y="337"/>
                  </a:lnTo>
                  <a:lnTo>
                    <a:pt x="63" y="329"/>
                  </a:lnTo>
                  <a:lnTo>
                    <a:pt x="57" y="315"/>
                  </a:lnTo>
                  <a:lnTo>
                    <a:pt x="51" y="297"/>
                  </a:lnTo>
                  <a:lnTo>
                    <a:pt x="42" y="276"/>
                  </a:lnTo>
                  <a:lnTo>
                    <a:pt x="35" y="249"/>
                  </a:lnTo>
                  <a:lnTo>
                    <a:pt x="27" y="220"/>
                  </a:lnTo>
                  <a:lnTo>
                    <a:pt x="21" y="189"/>
                  </a:lnTo>
                  <a:lnTo>
                    <a:pt x="15" y="153"/>
                  </a:lnTo>
                  <a:lnTo>
                    <a:pt x="10" y="112"/>
                  </a:lnTo>
                  <a:lnTo>
                    <a:pt x="6" y="72"/>
                  </a:lnTo>
                  <a:lnTo>
                    <a:pt x="2" y="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ABE3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white"/>
                </a:solidFill>
                <a:latin typeface="Arial" charset="0"/>
                <a:ea typeface="ＭＳ Ｐゴシック"/>
                <a:cs typeface="ＭＳ Ｐゴシック"/>
              </a:endParaRPr>
            </a:p>
          </p:txBody>
        </p:sp>
        <p:sp>
          <p:nvSpPr>
            <p:cNvPr id="49" name="Freeform 131"/>
            <p:cNvSpPr>
              <a:spLocks/>
            </p:cNvSpPr>
            <p:nvPr/>
          </p:nvSpPr>
          <p:spPr bwMode="auto">
            <a:xfrm>
              <a:off x="13799587" y="2316798"/>
              <a:ext cx="57150" cy="57150"/>
            </a:xfrm>
            <a:custGeom>
              <a:avLst/>
              <a:gdLst>
                <a:gd name="T0" fmla="*/ 89 w 180"/>
                <a:gd name="T1" fmla="*/ 0 h 181"/>
                <a:gd name="T2" fmla="*/ 114 w 180"/>
                <a:gd name="T3" fmla="*/ 4 h 181"/>
                <a:gd name="T4" fmla="*/ 135 w 180"/>
                <a:gd name="T5" fmla="*/ 12 h 181"/>
                <a:gd name="T6" fmla="*/ 153 w 180"/>
                <a:gd name="T7" fmla="*/ 27 h 181"/>
                <a:gd name="T8" fmla="*/ 168 w 180"/>
                <a:gd name="T9" fmla="*/ 45 h 181"/>
                <a:gd name="T10" fmla="*/ 176 w 180"/>
                <a:gd name="T11" fmla="*/ 67 h 181"/>
                <a:gd name="T12" fmla="*/ 180 w 180"/>
                <a:gd name="T13" fmla="*/ 91 h 181"/>
                <a:gd name="T14" fmla="*/ 176 w 180"/>
                <a:gd name="T15" fmla="*/ 114 h 181"/>
                <a:gd name="T16" fmla="*/ 168 w 180"/>
                <a:gd name="T17" fmla="*/ 136 h 181"/>
                <a:gd name="T18" fmla="*/ 153 w 180"/>
                <a:gd name="T19" fmla="*/ 154 h 181"/>
                <a:gd name="T20" fmla="*/ 135 w 180"/>
                <a:gd name="T21" fmla="*/ 168 h 181"/>
                <a:gd name="T22" fmla="*/ 114 w 180"/>
                <a:gd name="T23" fmla="*/ 177 h 181"/>
                <a:gd name="T24" fmla="*/ 89 w 180"/>
                <a:gd name="T25" fmla="*/ 181 h 181"/>
                <a:gd name="T26" fmla="*/ 65 w 180"/>
                <a:gd name="T27" fmla="*/ 177 h 181"/>
                <a:gd name="T28" fmla="*/ 45 w 180"/>
                <a:gd name="T29" fmla="*/ 168 h 181"/>
                <a:gd name="T30" fmla="*/ 27 w 180"/>
                <a:gd name="T31" fmla="*/ 154 h 181"/>
                <a:gd name="T32" fmla="*/ 12 w 180"/>
                <a:gd name="T33" fmla="*/ 136 h 181"/>
                <a:gd name="T34" fmla="*/ 2 w 180"/>
                <a:gd name="T35" fmla="*/ 114 h 181"/>
                <a:gd name="T36" fmla="*/ 0 w 180"/>
                <a:gd name="T37" fmla="*/ 91 h 181"/>
                <a:gd name="T38" fmla="*/ 2 w 180"/>
                <a:gd name="T39" fmla="*/ 67 h 181"/>
                <a:gd name="T40" fmla="*/ 12 w 180"/>
                <a:gd name="T41" fmla="*/ 45 h 181"/>
                <a:gd name="T42" fmla="*/ 27 w 180"/>
                <a:gd name="T43" fmla="*/ 27 h 181"/>
                <a:gd name="T44" fmla="*/ 45 w 180"/>
                <a:gd name="T45" fmla="*/ 12 h 181"/>
                <a:gd name="T46" fmla="*/ 65 w 180"/>
                <a:gd name="T47" fmla="*/ 4 h 181"/>
                <a:gd name="T48" fmla="*/ 89 w 180"/>
                <a:gd name="T49" fmla="*/ 0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0" h="181">
                  <a:moveTo>
                    <a:pt x="89" y="0"/>
                  </a:moveTo>
                  <a:lnTo>
                    <a:pt x="114" y="4"/>
                  </a:lnTo>
                  <a:lnTo>
                    <a:pt x="135" y="12"/>
                  </a:lnTo>
                  <a:lnTo>
                    <a:pt x="153" y="27"/>
                  </a:lnTo>
                  <a:lnTo>
                    <a:pt x="168" y="45"/>
                  </a:lnTo>
                  <a:lnTo>
                    <a:pt x="176" y="67"/>
                  </a:lnTo>
                  <a:lnTo>
                    <a:pt x="180" y="91"/>
                  </a:lnTo>
                  <a:lnTo>
                    <a:pt x="176" y="114"/>
                  </a:lnTo>
                  <a:lnTo>
                    <a:pt x="168" y="136"/>
                  </a:lnTo>
                  <a:lnTo>
                    <a:pt x="153" y="154"/>
                  </a:lnTo>
                  <a:lnTo>
                    <a:pt x="135" y="168"/>
                  </a:lnTo>
                  <a:lnTo>
                    <a:pt x="114" y="177"/>
                  </a:lnTo>
                  <a:lnTo>
                    <a:pt x="89" y="181"/>
                  </a:lnTo>
                  <a:lnTo>
                    <a:pt x="65" y="177"/>
                  </a:lnTo>
                  <a:lnTo>
                    <a:pt x="45" y="168"/>
                  </a:lnTo>
                  <a:lnTo>
                    <a:pt x="27" y="154"/>
                  </a:lnTo>
                  <a:lnTo>
                    <a:pt x="12" y="136"/>
                  </a:lnTo>
                  <a:lnTo>
                    <a:pt x="2" y="114"/>
                  </a:lnTo>
                  <a:lnTo>
                    <a:pt x="0" y="91"/>
                  </a:lnTo>
                  <a:lnTo>
                    <a:pt x="2" y="67"/>
                  </a:lnTo>
                  <a:lnTo>
                    <a:pt x="12" y="45"/>
                  </a:lnTo>
                  <a:lnTo>
                    <a:pt x="27" y="27"/>
                  </a:lnTo>
                  <a:lnTo>
                    <a:pt x="45" y="12"/>
                  </a:lnTo>
                  <a:lnTo>
                    <a:pt x="65" y="4"/>
                  </a:lnTo>
                  <a:lnTo>
                    <a:pt x="89" y="0"/>
                  </a:lnTo>
                  <a:close/>
                </a:path>
              </a:pathLst>
            </a:custGeom>
            <a:solidFill>
              <a:srgbClr val="227FF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white"/>
                </a:solidFill>
                <a:latin typeface="Arial" charset="0"/>
                <a:ea typeface="ＭＳ Ｐゴシック"/>
                <a:cs typeface="ＭＳ Ｐゴシック"/>
              </a:endParaRPr>
            </a:p>
          </p:txBody>
        </p:sp>
        <p:sp>
          <p:nvSpPr>
            <p:cNvPr id="50" name="Freeform 132"/>
            <p:cNvSpPr>
              <a:spLocks/>
            </p:cNvSpPr>
            <p:nvPr/>
          </p:nvSpPr>
          <p:spPr bwMode="auto">
            <a:xfrm>
              <a:off x="14059937" y="2297748"/>
              <a:ext cx="57150" cy="57150"/>
            </a:xfrm>
            <a:custGeom>
              <a:avLst/>
              <a:gdLst>
                <a:gd name="T0" fmla="*/ 91 w 180"/>
                <a:gd name="T1" fmla="*/ 0 h 180"/>
                <a:gd name="T2" fmla="*/ 115 w 180"/>
                <a:gd name="T3" fmla="*/ 3 h 180"/>
                <a:gd name="T4" fmla="*/ 136 w 180"/>
                <a:gd name="T5" fmla="*/ 12 h 180"/>
                <a:gd name="T6" fmla="*/ 155 w 180"/>
                <a:gd name="T7" fmla="*/ 25 h 180"/>
                <a:gd name="T8" fmla="*/ 168 w 180"/>
                <a:gd name="T9" fmla="*/ 44 h 180"/>
                <a:gd name="T10" fmla="*/ 178 w 180"/>
                <a:gd name="T11" fmla="*/ 65 h 180"/>
                <a:gd name="T12" fmla="*/ 180 w 180"/>
                <a:gd name="T13" fmla="*/ 90 h 180"/>
                <a:gd name="T14" fmla="*/ 178 w 180"/>
                <a:gd name="T15" fmla="*/ 114 h 180"/>
                <a:gd name="T16" fmla="*/ 168 w 180"/>
                <a:gd name="T17" fmla="*/ 136 h 180"/>
                <a:gd name="T18" fmla="*/ 155 w 180"/>
                <a:gd name="T19" fmla="*/ 154 h 180"/>
                <a:gd name="T20" fmla="*/ 136 w 180"/>
                <a:gd name="T21" fmla="*/ 167 h 180"/>
                <a:gd name="T22" fmla="*/ 115 w 180"/>
                <a:gd name="T23" fmla="*/ 177 h 180"/>
                <a:gd name="T24" fmla="*/ 91 w 180"/>
                <a:gd name="T25" fmla="*/ 180 h 180"/>
                <a:gd name="T26" fmla="*/ 67 w 180"/>
                <a:gd name="T27" fmla="*/ 177 h 180"/>
                <a:gd name="T28" fmla="*/ 45 w 180"/>
                <a:gd name="T29" fmla="*/ 167 h 180"/>
                <a:gd name="T30" fmla="*/ 27 w 180"/>
                <a:gd name="T31" fmla="*/ 154 h 180"/>
                <a:gd name="T32" fmla="*/ 13 w 180"/>
                <a:gd name="T33" fmla="*/ 136 h 180"/>
                <a:gd name="T34" fmla="*/ 4 w 180"/>
                <a:gd name="T35" fmla="*/ 114 h 180"/>
                <a:gd name="T36" fmla="*/ 0 w 180"/>
                <a:gd name="T37" fmla="*/ 90 h 180"/>
                <a:gd name="T38" fmla="*/ 4 w 180"/>
                <a:gd name="T39" fmla="*/ 65 h 180"/>
                <a:gd name="T40" fmla="*/ 13 w 180"/>
                <a:gd name="T41" fmla="*/ 44 h 180"/>
                <a:gd name="T42" fmla="*/ 27 w 180"/>
                <a:gd name="T43" fmla="*/ 25 h 180"/>
                <a:gd name="T44" fmla="*/ 45 w 180"/>
                <a:gd name="T45" fmla="*/ 12 h 180"/>
                <a:gd name="T46" fmla="*/ 67 w 180"/>
                <a:gd name="T47" fmla="*/ 3 h 180"/>
                <a:gd name="T48" fmla="*/ 91 w 180"/>
                <a:gd name="T49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0" h="180">
                  <a:moveTo>
                    <a:pt x="91" y="0"/>
                  </a:moveTo>
                  <a:lnTo>
                    <a:pt x="115" y="3"/>
                  </a:lnTo>
                  <a:lnTo>
                    <a:pt x="136" y="12"/>
                  </a:lnTo>
                  <a:lnTo>
                    <a:pt x="155" y="25"/>
                  </a:lnTo>
                  <a:lnTo>
                    <a:pt x="168" y="44"/>
                  </a:lnTo>
                  <a:lnTo>
                    <a:pt x="178" y="65"/>
                  </a:lnTo>
                  <a:lnTo>
                    <a:pt x="180" y="90"/>
                  </a:lnTo>
                  <a:lnTo>
                    <a:pt x="178" y="114"/>
                  </a:lnTo>
                  <a:lnTo>
                    <a:pt x="168" y="136"/>
                  </a:lnTo>
                  <a:lnTo>
                    <a:pt x="155" y="154"/>
                  </a:lnTo>
                  <a:lnTo>
                    <a:pt x="136" y="167"/>
                  </a:lnTo>
                  <a:lnTo>
                    <a:pt x="115" y="177"/>
                  </a:lnTo>
                  <a:lnTo>
                    <a:pt x="91" y="180"/>
                  </a:lnTo>
                  <a:lnTo>
                    <a:pt x="67" y="177"/>
                  </a:lnTo>
                  <a:lnTo>
                    <a:pt x="45" y="167"/>
                  </a:lnTo>
                  <a:lnTo>
                    <a:pt x="27" y="154"/>
                  </a:lnTo>
                  <a:lnTo>
                    <a:pt x="13" y="136"/>
                  </a:lnTo>
                  <a:lnTo>
                    <a:pt x="4" y="114"/>
                  </a:lnTo>
                  <a:lnTo>
                    <a:pt x="0" y="90"/>
                  </a:lnTo>
                  <a:lnTo>
                    <a:pt x="4" y="65"/>
                  </a:lnTo>
                  <a:lnTo>
                    <a:pt x="13" y="44"/>
                  </a:lnTo>
                  <a:lnTo>
                    <a:pt x="27" y="25"/>
                  </a:lnTo>
                  <a:lnTo>
                    <a:pt x="45" y="12"/>
                  </a:lnTo>
                  <a:lnTo>
                    <a:pt x="67" y="3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227FF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white"/>
                </a:solidFill>
                <a:latin typeface="Arial" charset="0"/>
                <a:ea typeface="ＭＳ Ｐゴシック"/>
                <a:cs typeface="ＭＳ Ｐゴシック"/>
              </a:endParaRPr>
            </a:p>
          </p:txBody>
        </p:sp>
        <p:sp>
          <p:nvSpPr>
            <p:cNvPr id="51" name="Freeform 133"/>
            <p:cNvSpPr>
              <a:spLocks/>
            </p:cNvSpPr>
            <p:nvPr/>
          </p:nvSpPr>
          <p:spPr bwMode="auto">
            <a:xfrm>
              <a:off x="13696399" y="2281873"/>
              <a:ext cx="46038" cy="46038"/>
            </a:xfrm>
            <a:custGeom>
              <a:avLst/>
              <a:gdLst>
                <a:gd name="T0" fmla="*/ 74 w 146"/>
                <a:gd name="T1" fmla="*/ 0 h 146"/>
                <a:gd name="T2" fmla="*/ 97 w 146"/>
                <a:gd name="T3" fmla="*/ 4 h 146"/>
                <a:gd name="T4" fmla="*/ 116 w 146"/>
                <a:gd name="T5" fmla="*/ 14 h 146"/>
                <a:gd name="T6" fmla="*/ 132 w 146"/>
                <a:gd name="T7" fmla="*/ 30 h 146"/>
                <a:gd name="T8" fmla="*/ 143 w 146"/>
                <a:gd name="T9" fmla="*/ 49 h 146"/>
                <a:gd name="T10" fmla="*/ 146 w 146"/>
                <a:gd name="T11" fmla="*/ 72 h 146"/>
                <a:gd name="T12" fmla="*/ 143 w 146"/>
                <a:gd name="T13" fmla="*/ 95 h 146"/>
                <a:gd name="T14" fmla="*/ 132 w 146"/>
                <a:gd name="T15" fmla="*/ 116 h 146"/>
                <a:gd name="T16" fmla="*/ 116 w 146"/>
                <a:gd name="T17" fmla="*/ 132 h 146"/>
                <a:gd name="T18" fmla="*/ 97 w 146"/>
                <a:gd name="T19" fmla="*/ 143 h 146"/>
                <a:gd name="T20" fmla="*/ 74 w 146"/>
                <a:gd name="T21" fmla="*/ 146 h 146"/>
                <a:gd name="T22" fmla="*/ 51 w 146"/>
                <a:gd name="T23" fmla="*/ 143 h 146"/>
                <a:gd name="T24" fmla="*/ 30 w 146"/>
                <a:gd name="T25" fmla="*/ 132 h 146"/>
                <a:gd name="T26" fmla="*/ 15 w 146"/>
                <a:gd name="T27" fmla="*/ 116 h 146"/>
                <a:gd name="T28" fmla="*/ 5 w 146"/>
                <a:gd name="T29" fmla="*/ 95 h 146"/>
                <a:gd name="T30" fmla="*/ 0 w 146"/>
                <a:gd name="T31" fmla="*/ 72 h 146"/>
                <a:gd name="T32" fmla="*/ 5 w 146"/>
                <a:gd name="T33" fmla="*/ 49 h 146"/>
                <a:gd name="T34" fmla="*/ 15 w 146"/>
                <a:gd name="T35" fmla="*/ 30 h 146"/>
                <a:gd name="T36" fmla="*/ 30 w 146"/>
                <a:gd name="T37" fmla="*/ 14 h 146"/>
                <a:gd name="T38" fmla="*/ 51 w 146"/>
                <a:gd name="T39" fmla="*/ 4 h 146"/>
                <a:gd name="T40" fmla="*/ 74 w 146"/>
                <a:gd name="T41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46" h="146">
                  <a:moveTo>
                    <a:pt x="74" y="0"/>
                  </a:moveTo>
                  <a:lnTo>
                    <a:pt x="97" y="4"/>
                  </a:lnTo>
                  <a:lnTo>
                    <a:pt x="116" y="14"/>
                  </a:lnTo>
                  <a:lnTo>
                    <a:pt x="132" y="30"/>
                  </a:lnTo>
                  <a:lnTo>
                    <a:pt x="143" y="49"/>
                  </a:lnTo>
                  <a:lnTo>
                    <a:pt x="146" y="72"/>
                  </a:lnTo>
                  <a:lnTo>
                    <a:pt x="143" y="95"/>
                  </a:lnTo>
                  <a:lnTo>
                    <a:pt x="132" y="116"/>
                  </a:lnTo>
                  <a:lnTo>
                    <a:pt x="116" y="132"/>
                  </a:lnTo>
                  <a:lnTo>
                    <a:pt x="97" y="143"/>
                  </a:lnTo>
                  <a:lnTo>
                    <a:pt x="74" y="146"/>
                  </a:lnTo>
                  <a:lnTo>
                    <a:pt x="51" y="143"/>
                  </a:lnTo>
                  <a:lnTo>
                    <a:pt x="30" y="132"/>
                  </a:lnTo>
                  <a:lnTo>
                    <a:pt x="15" y="116"/>
                  </a:lnTo>
                  <a:lnTo>
                    <a:pt x="5" y="95"/>
                  </a:lnTo>
                  <a:lnTo>
                    <a:pt x="0" y="72"/>
                  </a:lnTo>
                  <a:lnTo>
                    <a:pt x="5" y="49"/>
                  </a:lnTo>
                  <a:lnTo>
                    <a:pt x="15" y="30"/>
                  </a:lnTo>
                  <a:lnTo>
                    <a:pt x="30" y="14"/>
                  </a:lnTo>
                  <a:lnTo>
                    <a:pt x="51" y="4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rgbClr val="227FF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white"/>
                </a:solidFill>
                <a:latin typeface="Arial" charset="0"/>
                <a:ea typeface="ＭＳ Ｐゴシック"/>
                <a:cs typeface="ＭＳ Ｐゴシック"/>
              </a:endParaRPr>
            </a:p>
          </p:txBody>
        </p:sp>
        <p:sp>
          <p:nvSpPr>
            <p:cNvPr id="52" name="Freeform 134"/>
            <p:cNvSpPr>
              <a:spLocks/>
            </p:cNvSpPr>
            <p:nvPr/>
          </p:nvSpPr>
          <p:spPr bwMode="auto">
            <a:xfrm>
              <a:off x="14005962" y="2245361"/>
              <a:ext cx="47625" cy="46038"/>
            </a:xfrm>
            <a:custGeom>
              <a:avLst/>
              <a:gdLst>
                <a:gd name="T0" fmla="*/ 72 w 146"/>
                <a:gd name="T1" fmla="*/ 0 h 147"/>
                <a:gd name="T2" fmla="*/ 95 w 146"/>
                <a:gd name="T3" fmla="*/ 4 h 147"/>
                <a:gd name="T4" fmla="*/ 116 w 146"/>
                <a:gd name="T5" fmla="*/ 15 h 147"/>
                <a:gd name="T6" fmla="*/ 132 w 146"/>
                <a:gd name="T7" fmla="*/ 31 h 147"/>
                <a:gd name="T8" fmla="*/ 141 w 146"/>
                <a:gd name="T9" fmla="*/ 50 h 147"/>
                <a:gd name="T10" fmla="*/ 146 w 146"/>
                <a:gd name="T11" fmla="*/ 74 h 147"/>
                <a:gd name="T12" fmla="*/ 141 w 146"/>
                <a:gd name="T13" fmla="*/ 97 h 147"/>
                <a:gd name="T14" fmla="*/ 132 w 146"/>
                <a:gd name="T15" fmla="*/ 117 h 147"/>
                <a:gd name="T16" fmla="*/ 116 w 146"/>
                <a:gd name="T17" fmla="*/ 132 h 147"/>
                <a:gd name="T18" fmla="*/ 95 w 146"/>
                <a:gd name="T19" fmla="*/ 143 h 147"/>
                <a:gd name="T20" fmla="*/ 72 w 146"/>
                <a:gd name="T21" fmla="*/ 147 h 147"/>
                <a:gd name="T22" fmla="*/ 49 w 146"/>
                <a:gd name="T23" fmla="*/ 143 h 147"/>
                <a:gd name="T24" fmla="*/ 30 w 146"/>
                <a:gd name="T25" fmla="*/ 132 h 147"/>
                <a:gd name="T26" fmla="*/ 14 w 146"/>
                <a:gd name="T27" fmla="*/ 117 h 147"/>
                <a:gd name="T28" fmla="*/ 3 w 146"/>
                <a:gd name="T29" fmla="*/ 97 h 147"/>
                <a:gd name="T30" fmla="*/ 0 w 146"/>
                <a:gd name="T31" fmla="*/ 74 h 147"/>
                <a:gd name="T32" fmla="*/ 3 w 146"/>
                <a:gd name="T33" fmla="*/ 50 h 147"/>
                <a:gd name="T34" fmla="*/ 14 w 146"/>
                <a:gd name="T35" fmla="*/ 31 h 147"/>
                <a:gd name="T36" fmla="*/ 30 w 146"/>
                <a:gd name="T37" fmla="*/ 15 h 147"/>
                <a:gd name="T38" fmla="*/ 49 w 146"/>
                <a:gd name="T39" fmla="*/ 4 h 147"/>
                <a:gd name="T40" fmla="*/ 72 w 146"/>
                <a:gd name="T41" fmla="*/ 0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46" h="147">
                  <a:moveTo>
                    <a:pt x="72" y="0"/>
                  </a:moveTo>
                  <a:lnTo>
                    <a:pt x="95" y="4"/>
                  </a:lnTo>
                  <a:lnTo>
                    <a:pt x="116" y="15"/>
                  </a:lnTo>
                  <a:lnTo>
                    <a:pt x="132" y="31"/>
                  </a:lnTo>
                  <a:lnTo>
                    <a:pt x="141" y="50"/>
                  </a:lnTo>
                  <a:lnTo>
                    <a:pt x="146" y="74"/>
                  </a:lnTo>
                  <a:lnTo>
                    <a:pt x="141" y="97"/>
                  </a:lnTo>
                  <a:lnTo>
                    <a:pt x="132" y="117"/>
                  </a:lnTo>
                  <a:lnTo>
                    <a:pt x="116" y="132"/>
                  </a:lnTo>
                  <a:lnTo>
                    <a:pt x="95" y="143"/>
                  </a:lnTo>
                  <a:lnTo>
                    <a:pt x="72" y="147"/>
                  </a:lnTo>
                  <a:lnTo>
                    <a:pt x="49" y="143"/>
                  </a:lnTo>
                  <a:lnTo>
                    <a:pt x="30" y="132"/>
                  </a:lnTo>
                  <a:lnTo>
                    <a:pt x="14" y="117"/>
                  </a:lnTo>
                  <a:lnTo>
                    <a:pt x="3" y="97"/>
                  </a:lnTo>
                  <a:lnTo>
                    <a:pt x="0" y="74"/>
                  </a:lnTo>
                  <a:lnTo>
                    <a:pt x="3" y="50"/>
                  </a:lnTo>
                  <a:lnTo>
                    <a:pt x="14" y="31"/>
                  </a:lnTo>
                  <a:lnTo>
                    <a:pt x="30" y="15"/>
                  </a:lnTo>
                  <a:lnTo>
                    <a:pt x="49" y="4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rgbClr val="227FF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white"/>
                </a:solidFill>
                <a:latin typeface="Arial" charset="0"/>
                <a:ea typeface="ＭＳ Ｐゴシック"/>
                <a:cs typeface="ＭＳ Ｐゴシック"/>
              </a:endParaRPr>
            </a:p>
          </p:txBody>
        </p:sp>
        <p:sp>
          <p:nvSpPr>
            <p:cNvPr id="53" name="Freeform 135"/>
            <p:cNvSpPr>
              <a:spLocks/>
            </p:cNvSpPr>
            <p:nvPr/>
          </p:nvSpPr>
          <p:spPr bwMode="auto">
            <a:xfrm>
              <a:off x="13640837" y="2037398"/>
              <a:ext cx="371475" cy="168275"/>
            </a:xfrm>
            <a:custGeom>
              <a:avLst/>
              <a:gdLst>
                <a:gd name="T0" fmla="*/ 0 w 1171"/>
                <a:gd name="T1" fmla="*/ 0 h 532"/>
                <a:gd name="T2" fmla="*/ 1171 w 1171"/>
                <a:gd name="T3" fmla="*/ 0 h 532"/>
                <a:gd name="T4" fmla="*/ 1153 w 1171"/>
                <a:gd name="T5" fmla="*/ 20 h 532"/>
                <a:gd name="T6" fmla="*/ 1136 w 1171"/>
                <a:gd name="T7" fmla="*/ 39 h 532"/>
                <a:gd name="T8" fmla="*/ 1121 w 1171"/>
                <a:gd name="T9" fmla="*/ 56 h 532"/>
                <a:gd name="T10" fmla="*/ 1106 w 1171"/>
                <a:gd name="T11" fmla="*/ 69 h 532"/>
                <a:gd name="T12" fmla="*/ 1094 w 1171"/>
                <a:gd name="T13" fmla="*/ 80 h 532"/>
                <a:gd name="T14" fmla="*/ 1084 w 1171"/>
                <a:gd name="T15" fmla="*/ 86 h 532"/>
                <a:gd name="T16" fmla="*/ 1059 w 1171"/>
                <a:gd name="T17" fmla="*/ 104 h 532"/>
                <a:gd name="T18" fmla="*/ 1038 w 1171"/>
                <a:gd name="T19" fmla="*/ 124 h 532"/>
                <a:gd name="T20" fmla="*/ 1020 w 1171"/>
                <a:gd name="T21" fmla="*/ 147 h 532"/>
                <a:gd name="T22" fmla="*/ 1003 w 1171"/>
                <a:gd name="T23" fmla="*/ 174 h 532"/>
                <a:gd name="T24" fmla="*/ 986 w 1171"/>
                <a:gd name="T25" fmla="*/ 202 h 532"/>
                <a:gd name="T26" fmla="*/ 968 w 1171"/>
                <a:gd name="T27" fmla="*/ 231 h 532"/>
                <a:gd name="T28" fmla="*/ 949 w 1171"/>
                <a:gd name="T29" fmla="*/ 261 h 532"/>
                <a:gd name="T30" fmla="*/ 927 w 1171"/>
                <a:gd name="T31" fmla="*/ 290 h 532"/>
                <a:gd name="T32" fmla="*/ 908 w 1171"/>
                <a:gd name="T33" fmla="*/ 313 h 532"/>
                <a:gd name="T34" fmla="*/ 887 w 1171"/>
                <a:gd name="T35" fmla="*/ 336 h 532"/>
                <a:gd name="T36" fmla="*/ 863 w 1171"/>
                <a:gd name="T37" fmla="*/ 358 h 532"/>
                <a:gd name="T38" fmla="*/ 838 w 1171"/>
                <a:gd name="T39" fmla="*/ 378 h 532"/>
                <a:gd name="T40" fmla="*/ 810 w 1171"/>
                <a:gd name="T41" fmla="*/ 397 h 532"/>
                <a:gd name="T42" fmla="*/ 780 w 1171"/>
                <a:gd name="T43" fmla="*/ 412 h 532"/>
                <a:gd name="T44" fmla="*/ 747 w 1171"/>
                <a:gd name="T45" fmla="*/ 424 h 532"/>
                <a:gd name="T46" fmla="*/ 711 w 1171"/>
                <a:gd name="T47" fmla="*/ 432 h 532"/>
                <a:gd name="T48" fmla="*/ 672 w 1171"/>
                <a:gd name="T49" fmla="*/ 434 h 532"/>
                <a:gd name="T50" fmla="*/ 632 w 1171"/>
                <a:gd name="T51" fmla="*/ 432 h 532"/>
                <a:gd name="T52" fmla="*/ 590 w 1171"/>
                <a:gd name="T53" fmla="*/ 424 h 532"/>
                <a:gd name="T54" fmla="*/ 546 w 1171"/>
                <a:gd name="T55" fmla="*/ 411 h 532"/>
                <a:gd name="T56" fmla="*/ 500 w 1171"/>
                <a:gd name="T57" fmla="*/ 394 h 532"/>
                <a:gd name="T58" fmla="*/ 457 w 1171"/>
                <a:gd name="T59" fmla="*/ 381 h 532"/>
                <a:gd name="T60" fmla="*/ 416 w 1171"/>
                <a:gd name="T61" fmla="*/ 370 h 532"/>
                <a:gd name="T62" fmla="*/ 377 w 1171"/>
                <a:gd name="T63" fmla="*/ 363 h 532"/>
                <a:gd name="T64" fmla="*/ 340 w 1171"/>
                <a:gd name="T65" fmla="*/ 360 h 532"/>
                <a:gd name="T66" fmla="*/ 303 w 1171"/>
                <a:gd name="T67" fmla="*/ 364 h 532"/>
                <a:gd name="T68" fmla="*/ 268 w 1171"/>
                <a:gd name="T69" fmla="*/ 372 h 532"/>
                <a:gd name="T70" fmla="*/ 233 w 1171"/>
                <a:gd name="T71" fmla="*/ 387 h 532"/>
                <a:gd name="T72" fmla="*/ 203 w 1171"/>
                <a:gd name="T73" fmla="*/ 399 h 532"/>
                <a:gd name="T74" fmla="*/ 179 w 1171"/>
                <a:gd name="T75" fmla="*/ 410 h 532"/>
                <a:gd name="T76" fmla="*/ 159 w 1171"/>
                <a:gd name="T77" fmla="*/ 418 h 532"/>
                <a:gd name="T78" fmla="*/ 144 w 1171"/>
                <a:gd name="T79" fmla="*/ 428 h 532"/>
                <a:gd name="T80" fmla="*/ 132 w 1171"/>
                <a:gd name="T81" fmla="*/ 435 h 532"/>
                <a:gd name="T82" fmla="*/ 121 w 1171"/>
                <a:gd name="T83" fmla="*/ 442 h 532"/>
                <a:gd name="T84" fmla="*/ 111 w 1171"/>
                <a:gd name="T85" fmla="*/ 450 h 532"/>
                <a:gd name="T86" fmla="*/ 104 w 1171"/>
                <a:gd name="T87" fmla="*/ 457 h 532"/>
                <a:gd name="T88" fmla="*/ 95 w 1171"/>
                <a:gd name="T89" fmla="*/ 465 h 532"/>
                <a:gd name="T90" fmla="*/ 86 w 1171"/>
                <a:gd name="T91" fmla="*/ 474 h 532"/>
                <a:gd name="T92" fmla="*/ 75 w 1171"/>
                <a:gd name="T93" fmla="*/ 482 h 532"/>
                <a:gd name="T94" fmla="*/ 61 w 1171"/>
                <a:gd name="T95" fmla="*/ 493 h 532"/>
                <a:gd name="T96" fmla="*/ 45 w 1171"/>
                <a:gd name="T97" fmla="*/ 504 h 532"/>
                <a:gd name="T98" fmla="*/ 24 w 1171"/>
                <a:gd name="T99" fmla="*/ 517 h 532"/>
                <a:gd name="T100" fmla="*/ 0 w 1171"/>
                <a:gd name="T101" fmla="*/ 532 h 532"/>
                <a:gd name="T102" fmla="*/ 0 w 1171"/>
                <a:gd name="T103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171" h="532">
                  <a:moveTo>
                    <a:pt x="0" y="0"/>
                  </a:moveTo>
                  <a:lnTo>
                    <a:pt x="1171" y="0"/>
                  </a:lnTo>
                  <a:lnTo>
                    <a:pt x="1153" y="20"/>
                  </a:lnTo>
                  <a:lnTo>
                    <a:pt x="1136" y="39"/>
                  </a:lnTo>
                  <a:lnTo>
                    <a:pt x="1121" y="56"/>
                  </a:lnTo>
                  <a:lnTo>
                    <a:pt x="1106" y="69"/>
                  </a:lnTo>
                  <a:lnTo>
                    <a:pt x="1094" y="80"/>
                  </a:lnTo>
                  <a:lnTo>
                    <a:pt x="1084" y="86"/>
                  </a:lnTo>
                  <a:lnTo>
                    <a:pt x="1059" y="104"/>
                  </a:lnTo>
                  <a:lnTo>
                    <a:pt x="1038" y="124"/>
                  </a:lnTo>
                  <a:lnTo>
                    <a:pt x="1020" y="147"/>
                  </a:lnTo>
                  <a:lnTo>
                    <a:pt x="1003" y="174"/>
                  </a:lnTo>
                  <a:lnTo>
                    <a:pt x="986" y="202"/>
                  </a:lnTo>
                  <a:lnTo>
                    <a:pt x="968" y="231"/>
                  </a:lnTo>
                  <a:lnTo>
                    <a:pt x="949" y="261"/>
                  </a:lnTo>
                  <a:lnTo>
                    <a:pt x="927" y="290"/>
                  </a:lnTo>
                  <a:lnTo>
                    <a:pt x="908" y="313"/>
                  </a:lnTo>
                  <a:lnTo>
                    <a:pt x="887" y="336"/>
                  </a:lnTo>
                  <a:lnTo>
                    <a:pt x="863" y="358"/>
                  </a:lnTo>
                  <a:lnTo>
                    <a:pt x="838" y="378"/>
                  </a:lnTo>
                  <a:lnTo>
                    <a:pt x="810" y="397"/>
                  </a:lnTo>
                  <a:lnTo>
                    <a:pt x="780" y="412"/>
                  </a:lnTo>
                  <a:lnTo>
                    <a:pt x="747" y="424"/>
                  </a:lnTo>
                  <a:lnTo>
                    <a:pt x="711" y="432"/>
                  </a:lnTo>
                  <a:lnTo>
                    <a:pt x="672" y="434"/>
                  </a:lnTo>
                  <a:lnTo>
                    <a:pt x="632" y="432"/>
                  </a:lnTo>
                  <a:lnTo>
                    <a:pt x="590" y="424"/>
                  </a:lnTo>
                  <a:lnTo>
                    <a:pt x="546" y="411"/>
                  </a:lnTo>
                  <a:lnTo>
                    <a:pt x="500" y="394"/>
                  </a:lnTo>
                  <a:lnTo>
                    <a:pt x="457" y="381"/>
                  </a:lnTo>
                  <a:lnTo>
                    <a:pt x="416" y="370"/>
                  </a:lnTo>
                  <a:lnTo>
                    <a:pt x="377" y="363"/>
                  </a:lnTo>
                  <a:lnTo>
                    <a:pt x="340" y="360"/>
                  </a:lnTo>
                  <a:lnTo>
                    <a:pt x="303" y="364"/>
                  </a:lnTo>
                  <a:lnTo>
                    <a:pt x="268" y="372"/>
                  </a:lnTo>
                  <a:lnTo>
                    <a:pt x="233" y="387"/>
                  </a:lnTo>
                  <a:lnTo>
                    <a:pt x="203" y="399"/>
                  </a:lnTo>
                  <a:lnTo>
                    <a:pt x="179" y="410"/>
                  </a:lnTo>
                  <a:lnTo>
                    <a:pt x="159" y="418"/>
                  </a:lnTo>
                  <a:lnTo>
                    <a:pt x="144" y="428"/>
                  </a:lnTo>
                  <a:lnTo>
                    <a:pt x="132" y="435"/>
                  </a:lnTo>
                  <a:lnTo>
                    <a:pt x="121" y="442"/>
                  </a:lnTo>
                  <a:lnTo>
                    <a:pt x="111" y="450"/>
                  </a:lnTo>
                  <a:lnTo>
                    <a:pt x="104" y="457"/>
                  </a:lnTo>
                  <a:lnTo>
                    <a:pt x="95" y="465"/>
                  </a:lnTo>
                  <a:lnTo>
                    <a:pt x="86" y="474"/>
                  </a:lnTo>
                  <a:lnTo>
                    <a:pt x="75" y="482"/>
                  </a:lnTo>
                  <a:lnTo>
                    <a:pt x="61" y="493"/>
                  </a:lnTo>
                  <a:lnTo>
                    <a:pt x="45" y="504"/>
                  </a:lnTo>
                  <a:lnTo>
                    <a:pt x="24" y="517"/>
                  </a:lnTo>
                  <a:lnTo>
                    <a:pt x="0" y="5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7FF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white"/>
                </a:solidFill>
                <a:latin typeface="Arial" charset="0"/>
                <a:ea typeface="ＭＳ Ｐゴシック"/>
                <a:cs typeface="ＭＳ Ｐゴシック"/>
              </a:endParaRPr>
            </a:p>
          </p:txBody>
        </p:sp>
        <p:sp>
          <p:nvSpPr>
            <p:cNvPr id="54" name="Freeform 136"/>
            <p:cNvSpPr>
              <a:spLocks/>
            </p:cNvSpPr>
            <p:nvPr/>
          </p:nvSpPr>
          <p:spPr bwMode="auto">
            <a:xfrm>
              <a:off x="13640837" y="2037398"/>
              <a:ext cx="328613" cy="133350"/>
            </a:xfrm>
            <a:custGeom>
              <a:avLst/>
              <a:gdLst>
                <a:gd name="T0" fmla="*/ 0 w 1032"/>
                <a:gd name="T1" fmla="*/ 0 h 422"/>
                <a:gd name="T2" fmla="*/ 1032 w 1032"/>
                <a:gd name="T3" fmla="*/ 0 h 422"/>
                <a:gd name="T4" fmla="*/ 1001 w 1032"/>
                <a:gd name="T5" fmla="*/ 22 h 422"/>
                <a:gd name="T6" fmla="*/ 976 w 1032"/>
                <a:gd name="T7" fmla="*/ 46 h 422"/>
                <a:gd name="T8" fmla="*/ 953 w 1032"/>
                <a:gd name="T9" fmla="*/ 71 h 422"/>
                <a:gd name="T10" fmla="*/ 933 w 1032"/>
                <a:gd name="T11" fmla="*/ 98 h 422"/>
                <a:gd name="T12" fmla="*/ 916 w 1032"/>
                <a:gd name="T13" fmla="*/ 124 h 422"/>
                <a:gd name="T14" fmla="*/ 901 w 1032"/>
                <a:gd name="T15" fmla="*/ 151 h 422"/>
                <a:gd name="T16" fmla="*/ 885 w 1032"/>
                <a:gd name="T17" fmla="*/ 178 h 422"/>
                <a:gd name="T18" fmla="*/ 868 w 1032"/>
                <a:gd name="T19" fmla="*/ 203 h 422"/>
                <a:gd name="T20" fmla="*/ 851 w 1032"/>
                <a:gd name="T21" fmla="*/ 227 h 422"/>
                <a:gd name="T22" fmla="*/ 823 w 1032"/>
                <a:gd name="T23" fmla="*/ 257 h 422"/>
                <a:gd name="T24" fmla="*/ 797 w 1032"/>
                <a:gd name="T25" fmla="*/ 283 h 422"/>
                <a:gd name="T26" fmla="*/ 770 w 1032"/>
                <a:gd name="T27" fmla="*/ 303 h 422"/>
                <a:gd name="T28" fmla="*/ 743 w 1032"/>
                <a:gd name="T29" fmla="*/ 319 h 422"/>
                <a:gd name="T30" fmla="*/ 714 w 1032"/>
                <a:gd name="T31" fmla="*/ 329 h 422"/>
                <a:gd name="T32" fmla="*/ 685 w 1032"/>
                <a:gd name="T33" fmla="*/ 334 h 422"/>
                <a:gd name="T34" fmla="*/ 653 w 1032"/>
                <a:gd name="T35" fmla="*/ 334 h 422"/>
                <a:gd name="T36" fmla="*/ 618 w 1032"/>
                <a:gd name="T37" fmla="*/ 328 h 422"/>
                <a:gd name="T38" fmla="*/ 580 w 1032"/>
                <a:gd name="T39" fmla="*/ 317 h 422"/>
                <a:gd name="T40" fmla="*/ 535 w 1032"/>
                <a:gd name="T41" fmla="*/ 301 h 422"/>
                <a:gd name="T42" fmla="*/ 491 w 1032"/>
                <a:gd name="T43" fmla="*/ 286 h 422"/>
                <a:gd name="T44" fmla="*/ 447 w 1032"/>
                <a:gd name="T45" fmla="*/ 274 h 422"/>
                <a:gd name="T46" fmla="*/ 405 w 1032"/>
                <a:gd name="T47" fmla="*/ 266 h 422"/>
                <a:gd name="T48" fmla="*/ 361 w 1032"/>
                <a:gd name="T49" fmla="*/ 261 h 422"/>
                <a:gd name="T50" fmla="*/ 319 w 1032"/>
                <a:gd name="T51" fmla="*/ 261 h 422"/>
                <a:gd name="T52" fmla="*/ 277 w 1032"/>
                <a:gd name="T53" fmla="*/ 267 h 422"/>
                <a:gd name="T54" fmla="*/ 233 w 1032"/>
                <a:gd name="T55" fmla="*/ 279 h 422"/>
                <a:gd name="T56" fmla="*/ 207 w 1032"/>
                <a:gd name="T57" fmla="*/ 290 h 422"/>
                <a:gd name="T58" fmla="*/ 175 w 1032"/>
                <a:gd name="T59" fmla="*/ 303 h 422"/>
                <a:gd name="T60" fmla="*/ 141 w 1032"/>
                <a:gd name="T61" fmla="*/ 318 h 422"/>
                <a:gd name="T62" fmla="*/ 107 w 1032"/>
                <a:gd name="T63" fmla="*/ 335 h 422"/>
                <a:gd name="T64" fmla="*/ 75 w 1032"/>
                <a:gd name="T65" fmla="*/ 354 h 422"/>
                <a:gd name="T66" fmla="*/ 45 w 1032"/>
                <a:gd name="T67" fmla="*/ 375 h 422"/>
                <a:gd name="T68" fmla="*/ 19 w 1032"/>
                <a:gd name="T69" fmla="*/ 398 h 422"/>
                <a:gd name="T70" fmla="*/ 0 w 1032"/>
                <a:gd name="T71" fmla="*/ 422 h 422"/>
                <a:gd name="T72" fmla="*/ 0 w 1032"/>
                <a:gd name="T73" fmla="*/ 0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32" h="422">
                  <a:moveTo>
                    <a:pt x="0" y="0"/>
                  </a:moveTo>
                  <a:lnTo>
                    <a:pt x="1032" y="0"/>
                  </a:lnTo>
                  <a:lnTo>
                    <a:pt x="1001" y="22"/>
                  </a:lnTo>
                  <a:lnTo>
                    <a:pt x="976" y="46"/>
                  </a:lnTo>
                  <a:lnTo>
                    <a:pt x="953" y="71"/>
                  </a:lnTo>
                  <a:lnTo>
                    <a:pt x="933" y="98"/>
                  </a:lnTo>
                  <a:lnTo>
                    <a:pt x="916" y="124"/>
                  </a:lnTo>
                  <a:lnTo>
                    <a:pt x="901" y="151"/>
                  </a:lnTo>
                  <a:lnTo>
                    <a:pt x="885" y="178"/>
                  </a:lnTo>
                  <a:lnTo>
                    <a:pt x="868" y="203"/>
                  </a:lnTo>
                  <a:lnTo>
                    <a:pt x="851" y="227"/>
                  </a:lnTo>
                  <a:lnTo>
                    <a:pt x="823" y="257"/>
                  </a:lnTo>
                  <a:lnTo>
                    <a:pt x="797" y="283"/>
                  </a:lnTo>
                  <a:lnTo>
                    <a:pt x="770" y="303"/>
                  </a:lnTo>
                  <a:lnTo>
                    <a:pt x="743" y="319"/>
                  </a:lnTo>
                  <a:lnTo>
                    <a:pt x="714" y="329"/>
                  </a:lnTo>
                  <a:lnTo>
                    <a:pt x="685" y="334"/>
                  </a:lnTo>
                  <a:lnTo>
                    <a:pt x="653" y="334"/>
                  </a:lnTo>
                  <a:lnTo>
                    <a:pt x="618" y="328"/>
                  </a:lnTo>
                  <a:lnTo>
                    <a:pt x="580" y="317"/>
                  </a:lnTo>
                  <a:lnTo>
                    <a:pt x="535" y="301"/>
                  </a:lnTo>
                  <a:lnTo>
                    <a:pt x="491" y="286"/>
                  </a:lnTo>
                  <a:lnTo>
                    <a:pt x="447" y="274"/>
                  </a:lnTo>
                  <a:lnTo>
                    <a:pt x="405" y="266"/>
                  </a:lnTo>
                  <a:lnTo>
                    <a:pt x="361" y="261"/>
                  </a:lnTo>
                  <a:lnTo>
                    <a:pt x="319" y="261"/>
                  </a:lnTo>
                  <a:lnTo>
                    <a:pt x="277" y="267"/>
                  </a:lnTo>
                  <a:lnTo>
                    <a:pt x="233" y="279"/>
                  </a:lnTo>
                  <a:lnTo>
                    <a:pt x="207" y="290"/>
                  </a:lnTo>
                  <a:lnTo>
                    <a:pt x="175" y="303"/>
                  </a:lnTo>
                  <a:lnTo>
                    <a:pt x="141" y="318"/>
                  </a:lnTo>
                  <a:lnTo>
                    <a:pt x="107" y="335"/>
                  </a:lnTo>
                  <a:lnTo>
                    <a:pt x="75" y="354"/>
                  </a:lnTo>
                  <a:lnTo>
                    <a:pt x="45" y="375"/>
                  </a:lnTo>
                  <a:lnTo>
                    <a:pt x="19" y="398"/>
                  </a:lnTo>
                  <a:lnTo>
                    <a:pt x="0" y="4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B9F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white"/>
                </a:solidFill>
                <a:latin typeface="Arial" charset="0"/>
                <a:ea typeface="ＭＳ Ｐゴシック"/>
                <a:cs typeface="ＭＳ Ｐゴシック"/>
              </a:endParaRPr>
            </a:p>
          </p:txBody>
        </p:sp>
        <p:sp>
          <p:nvSpPr>
            <p:cNvPr id="55" name="Freeform 137"/>
            <p:cNvSpPr>
              <a:spLocks/>
            </p:cNvSpPr>
            <p:nvPr/>
          </p:nvSpPr>
          <p:spPr bwMode="auto">
            <a:xfrm>
              <a:off x="13640837" y="2037398"/>
              <a:ext cx="577850" cy="377825"/>
            </a:xfrm>
            <a:custGeom>
              <a:avLst/>
              <a:gdLst>
                <a:gd name="T0" fmla="*/ 1318 w 1818"/>
                <a:gd name="T1" fmla="*/ 0 h 1192"/>
                <a:gd name="T2" fmla="*/ 1329 w 1818"/>
                <a:gd name="T3" fmla="*/ 137 h 1192"/>
                <a:gd name="T4" fmla="*/ 1358 w 1818"/>
                <a:gd name="T5" fmla="*/ 267 h 1192"/>
                <a:gd name="T6" fmla="*/ 1485 w 1818"/>
                <a:gd name="T7" fmla="*/ 227 h 1192"/>
                <a:gd name="T8" fmla="*/ 1618 w 1818"/>
                <a:gd name="T9" fmla="*/ 205 h 1192"/>
                <a:gd name="T10" fmla="*/ 1754 w 1818"/>
                <a:gd name="T11" fmla="*/ 207 h 1192"/>
                <a:gd name="T12" fmla="*/ 1818 w 1818"/>
                <a:gd name="T13" fmla="*/ 319 h 1192"/>
                <a:gd name="T14" fmla="*/ 1688 w 1818"/>
                <a:gd name="T15" fmla="*/ 307 h 1192"/>
                <a:gd name="T16" fmla="*/ 1564 w 1818"/>
                <a:gd name="T17" fmla="*/ 317 h 1192"/>
                <a:gd name="T18" fmla="*/ 1448 w 1818"/>
                <a:gd name="T19" fmla="*/ 345 h 1192"/>
                <a:gd name="T20" fmla="*/ 1428 w 1818"/>
                <a:gd name="T21" fmla="*/ 441 h 1192"/>
                <a:gd name="T22" fmla="*/ 1515 w 1818"/>
                <a:gd name="T23" fmla="*/ 581 h 1192"/>
                <a:gd name="T24" fmla="*/ 1622 w 1818"/>
                <a:gd name="T25" fmla="*/ 706 h 1192"/>
                <a:gd name="T26" fmla="*/ 1749 w 1818"/>
                <a:gd name="T27" fmla="*/ 811 h 1192"/>
                <a:gd name="T28" fmla="*/ 1818 w 1818"/>
                <a:gd name="T29" fmla="*/ 974 h 1192"/>
                <a:gd name="T30" fmla="*/ 1671 w 1818"/>
                <a:gd name="T31" fmla="*/ 883 h 1192"/>
                <a:gd name="T32" fmla="*/ 1540 w 1818"/>
                <a:gd name="T33" fmla="*/ 770 h 1192"/>
                <a:gd name="T34" fmla="*/ 1428 w 1818"/>
                <a:gd name="T35" fmla="*/ 638 h 1192"/>
                <a:gd name="T36" fmla="*/ 1336 w 1818"/>
                <a:gd name="T37" fmla="*/ 491 h 1192"/>
                <a:gd name="T38" fmla="*/ 1244 w 1818"/>
                <a:gd name="T39" fmla="*/ 446 h 1192"/>
                <a:gd name="T40" fmla="*/ 1144 w 1818"/>
                <a:gd name="T41" fmla="*/ 528 h 1192"/>
                <a:gd name="T42" fmla="*/ 1058 w 1818"/>
                <a:gd name="T43" fmla="*/ 625 h 1192"/>
                <a:gd name="T44" fmla="*/ 990 w 1818"/>
                <a:gd name="T45" fmla="*/ 735 h 1192"/>
                <a:gd name="T46" fmla="*/ 1024 w 1818"/>
                <a:gd name="T47" fmla="*/ 851 h 1192"/>
                <a:gd name="T48" fmla="*/ 1133 w 1818"/>
                <a:gd name="T49" fmla="*/ 976 h 1192"/>
                <a:gd name="T50" fmla="*/ 1223 w 1818"/>
                <a:gd name="T51" fmla="*/ 1116 h 1192"/>
                <a:gd name="T52" fmla="*/ 1145 w 1818"/>
                <a:gd name="T53" fmla="*/ 1192 h 1192"/>
                <a:gd name="T54" fmla="*/ 1063 w 1818"/>
                <a:gd name="T55" fmla="*/ 1057 h 1192"/>
                <a:gd name="T56" fmla="*/ 961 w 1818"/>
                <a:gd name="T57" fmla="*/ 936 h 1192"/>
                <a:gd name="T58" fmla="*/ 843 w 1818"/>
                <a:gd name="T59" fmla="*/ 833 h 1192"/>
                <a:gd name="T60" fmla="*/ 710 w 1818"/>
                <a:gd name="T61" fmla="*/ 748 h 1192"/>
                <a:gd name="T62" fmla="*/ 562 w 1818"/>
                <a:gd name="T63" fmla="*/ 685 h 1192"/>
                <a:gd name="T64" fmla="*/ 405 w 1818"/>
                <a:gd name="T65" fmla="*/ 647 h 1192"/>
                <a:gd name="T66" fmla="*/ 239 w 1818"/>
                <a:gd name="T67" fmla="*/ 632 h 1192"/>
                <a:gd name="T68" fmla="*/ 77 w 1818"/>
                <a:gd name="T69" fmla="*/ 647 h 1192"/>
                <a:gd name="T70" fmla="*/ 0 w 1818"/>
                <a:gd name="T71" fmla="*/ 555 h 1192"/>
                <a:gd name="T72" fmla="*/ 158 w 1818"/>
                <a:gd name="T73" fmla="*/ 532 h 1192"/>
                <a:gd name="T74" fmla="*/ 327 w 1818"/>
                <a:gd name="T75" fmla="*/ 532 h 1192"/>
                <a:gd name="T76" fmla="*/ 498 w 1818"/>
                <a:gd name="T77" fmla="*/ 559 h 1192"/>
                <a:gd name="T78" fmla="*/ 659 w 1818"/>
                <a:gd name="T79" fmla="*/ 611 h 1192"/>
                <a:gd name="T80" fmla="*/ 809 w 1818"/>
                <a:gd name="T81" fmla="*/ 685 h 1192"/>
                <a:gd name="T82" fmla="*/ 910 w 1818"/>
                <a:gd name="T83" fmla="*/ 665 h 1192"/>
                <a:gd name="T84" fmla="*/ 990 w 1818"/>
                <a:gd name="T85" fmla="*/ 544 h 1192"/>
                <a:gd name="T86" fmla="*/ 1088 w 1818"/>
                <a:gd name="T87" fmla="*/ 439 h 1192"/>
                <a:gd name="T88" fmla="*/ 1200 w 1818"/>
                <a:gd name="T89" fmla="*/ 349 h 1192"/>
                <a:gd name="T90" fmla="*/ 1243 w 1818"/>
                <a:gd name="T91" fmla="*/ 237 h 1192"/>
                <a:gd name="T92" fmla="*/ 1217 w 1818"/>
                <a:gd name="T93" fmla="*/ 81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818" h="1192">
                  <a:moveTo>
                    <a:pt x="1214" y="0"/>
                  </a:moveTo>
                  <a:lnTo>
                    <a:pt x="1318" y="0"/>
                  </a:lnTo>
                  <a:lnTo>
                    <a:pt x="1321" y="69"/>
                  </a:lnTo>
                  <a:lnTo>
                    <a:pt x="1329" y="137"/>
                  </a:lnTo>
                  <a:lnTo>
                    <a:pt x="1341" y="203"/>
                  </a:lnTo>
                  <a:lnTo>
                    <a:pt x="1358" y="267"/>
                  </a:lnTo>
                  <a:lnTo>
                    <a:pt x="1419" y="244"/>
                  </a:lnTo>
                  <a:lnTo>
                    <a:pt x="1485" y="227"/>
                  </a:lnTo>
                  <a:lnTo>
                    <a:pt x="1550" y="214"/>
                  </a:lnTo>
                  <a:lnTo>
                    <a:pt x="1618" y="205"/>
                  </a:lnTo>
                  <a:lnTo>
                    <a:pt x="1688" y="203"/>
                  </a:lnTo>
                  <a:lnTo>
                    <a:pt x="1754" y="207"/>
                  </a:lnTo>
                  <a:lnTo>
                    <a:pt x="1818" y="215"/>
                  </a:lnTo>
                  <a:lnTo>
                    <a:pt x="1818" y="319"/>
                  </a:lnTo>
                  <a:lnTo>
                    <a:pt x="1754" y="311"/>
                  </a:lnTo>
                  <a:lnTo>
                    <a:pt x="1688" y="307"/>
                  </a:lnTo>
                  <a:lnTo>
                    <a:pt x="1625" y="309"/>
                  </a:lnTo>
                  <a:lnTo>
                    <a:pt x="1564" y="317"/>
                  </a:lnTo>
                  <a:lnTo>
                    <a:pt x="1505" y="329"/>
                  </a:lnTo>
                  <a:lnTo>
                    <a:pt x="1448" y="345"/>
                  </a:lnTo>
                  <a:lnTo>
                    <a:pt x="1393" y="365"/>
                  </a:lnTo>
                  <a:lnTo>
                    <a:pt x="1428" y="441"/>
                  </a:lnTo>
                  <a:lnTo>
                    <a:pt x="1468" y="514"/>
                  </a:lnTo>
                  <a:lnTo>
                    <a:pt x="1515" y="581"/>
                  </a:lnTo>
                  <a:lnTo>
                    <a:pt x="1566" y="646"/>
                  </a:lnTo>
                  <a:lnTo>
                    <a:pt x="1622" y="706"/>
                  </a:lnTo>
                  <a:lnTo>
                    <a:pt x="1684" y="760"/>
                  </a:lnTo>
                  <a:lnTo>
                    <a:pt x="1749" y="811"/>
                  </a:lnTo>
                  <a:lnTo>
                    <a:pt x="1818" y="856"/>
                  </a:lnTo>
                  <a:lnTo>
                    <a:pt x="1818" y="974"/>
                  </a:lnTo>
                  <a:lnTo>
                    <a:pt x="1743" y="931"/>
                  </a:lnTo>
                  <a:lnTo>
                    <a:pt x="1671" y="883"/>
                  </a:lnTo>
                  <a:lnTo>
                    <a:pt x="1603" y="829"/>
                  </a:lnTo>
                  <a:lnTo>
                    <a:pt x="1540" y="770"/>
                  </a:lnTo>
                  <a:lnTo>
                    <a:pt x="1481" y="706"/>
                  </a:lnTo>
                  <a:lnTo>
                    <a:pt x="1428" y="638"/>
                  </a:lnTo>
                  <a:lnTo>
                    <a:pt x="1378" y="567"/>
                  </a:lnTo>
                  <a:lnTo>
                    <a:pt x="1336" y="491"/>
                  </a:lnTo>
                  <a:lnTo>
                    <a:pt x="1298" y="411"/>
                  </a:lnTo>
                  <a:lnTo>
                    <a:pt x="1244" y="446"/>
                  </a:lnTo>
                  <a:lnTo>
                    <a:pt x="1192" y="485"/>
                  </a:lnTo>
                  <a:lnTo>
                    <a:pt x="1144" y="528"/>
                  </a:lnTo>
                  <a:lnTo>
                    <a:pt x="1099" y="574"/>
                  </a:lnTo>
                  <a:lnTo>
                    <a:pt x="1058" y="625"/>
                  </a:lnTo>
                  <a:lnTo>
                    <a:pt x="1021" y="678"/>
                  </a:lnTo>
                  <a:lnTo>
                    <a:pt x="990" y="735"/>
                  </a:lnTo>
                  <a:lnTo>
                    <a:pt x="962" y="796"/>
                  </a:lnTo>
                  <a:lnTo>
                    <a:pt x="1024" y="851"/>
                  </a:lnTo>
                  <a:lnTo>
                    <a:pt x="1081" y="912"/>
                  </a:lnTo>
                  <a:lnTo>
                    <a:pt x="1133" y="976"/>
                  </a:lnTo>
                  <a:lnTo>
                    <a:pt x="1181" y="1045"/>
                  </a:lnTo>
                  <a:lnTo>
                    <a:pt x="1223" y="1116"/>
                  </a:lnTo>
                  <a:lnTo>
                    <a:pt x="1261" y="1192"/>
                  </a:lnTo>
                  <a:lnTo>
                    <a:pt x="1145" y="1192"/>
                  </a:lnTo>
                  <a:lnTo>
                    <a:pt x="1106" y="1122"/>
                  </a:lnTo>
                  <a:lnTo>
                    <a:pt x="1063" y="1057"/>
                  </a:lnTo>
                  <a:lnTo>
                    <a:pt x="1014" y="994"/>
                  </a:lnTo>
                  <a:lnTo>
                    <a:pt x="961" y="936"/>
                  </a:lnTo>
                  <a:lnTo>
                    <a:pt x="904" y="883"/>
                  </a:lnTo>
                  <a:lnTo>
                    <a:pt x="843" y="833"/>
                  </a:lnTo>
                  <a:lnTo>
                    <a:pt x="777" y="788"/>
                  </a:lnTo>
                  <a:lnTo>
                    <a:pt x="710" y="748"/>
                  </a:lnTo>
                  <a:lnTo>
                    <a:pt x="637" y="714"/>
                  </a:lnTo>
                  <a:lnTo>
                    <a:pt x="562" y="685"/>
                  </a:lnTo>
                  <a:lnTo>
                    <a:pt x="485" y="663"/>
                  </a:lnTo>
                  <a:lnTo>
                    <a:pt x="405" y="647"/>
                  </a:lnTo>
                  <a:lnTo>
                    <a:pt x="323" y="636"/>
                  </a:lnTo>
                  <a:lnTo>
                    <a:pt x="239" y="632"/>
                  </a:lnTo>
                  <a:lnTo>
                    <a:pt x="157" y="636"/>
                  </a:lnTo>
                  <a:lnTo>
                    <a:pt x="77" y="647"/>
                  </a:lnTo>
                  <a:lnTo>
                    <a:pt x="0" y="663"/>
                  </a:lnTo>
                  <a:lnTo>
                    <a:pt x="0" y="555"/>
                  </a:lnTo>
                  <a:lnTo>
                    <a:pt x="77" y="540"/>
                  </a:lnTo>
                  <a:lnTo>
                    <a:pt x="158" y="532"/>
                  </a:lnTo>
                  <a:lnTo>
                    <a:pt x="239" y="528"/>
                  </a:lnTo>
                  <a:lnTo>
                    <a:pt x="327" y="532"/>
                  </a:lnTo>
                  <a:lnTo>
                    <a:pt x="413" y="542"/>
                  </a:lnTo>
                  <a:lnTo>
                    <a:pt x="498" y="559"/>
                  </a:lnTo>
                  <a:lnTo>
                    <a:pt x="580" y="581"/>
                  </a:lnTo>
                  <a:lnTo>
                    <a:pt x="659" y="611"/>
                  </a:lnTo>
                  <a:lnTo>
                    <a:pt x="735" y="646"/>
                  </a:lnTo>
                  <a:lnTo>
                    <a:pt x="809" y="685"/>
                  </a:lnTo>
                  <a:lnTo>
                    <a:pt x="879" y="730"/>
                  </a:lnTo>
                  <a:lnTo>
                    <a:pt x="910" y="665"/>
                  </a:lnTo>
                  <a:lnTo>
                    <a:pt x="948" y="603"/>
                  </a:lnTo>
                  <a:lnTo>
                    <a:pt x="990" y="544"/>
                  </a:lnTo>
                  <a:lnTo>
                    <a:pt x="1037" y="490"/>
                  </a:lnTo>
                  <a:lnTo>
                    <a:pt x="1088" y="439"/>
                  </a:lnTo>
                  <a:lnTo>
                    <a:pt x="1142" y="392"/>
                  </a:lnTo>
                  <a:lnTo>
                    <a:pt x="1200" y="349"/>
                  </a:lnTo>
                  <a:lnTo>
                    <a:pt x="1263" y="313"/>
                  </a:lnTo>
                  <a:lnTo>
                    <a:pt x="1243" y="237"/>
                  </a:lnTo>
                  <a:lnTo>
                    <a:pt x="1227" y="160"/>
                  </a:lnTo>
                  <a:lnTo>
                    <a:pt x="1217" y="81"/>
                  </a:lnTo>
                  <a:lnTo>
                    <a:pt x="121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white"/>
                </a:solidFill>
                <a:latin typeface="Arial" charset="0"/>
                <a:ea typeface="ＭＳ Ｐゴシック"/>
                <a:cs typeface="ＭＳ Ｐゴシック"/>
              </a:endParaRPr>
            </a:p>
          </p:txBody>
        </p:sp>
      </p:grpSp>
      <p:grpSp>
        <p:nvGrpSpPr>
          <p:cNvPr id="56" name="Group 55"/>
          <p:cNvGrpSpPr>
            <a:grpSpLocks noChangeAspect="1"/>
          </p:cNvGrpSpPr>
          <p:nvPr/>
        </p:nvGrpSpPr>
        <p:grpSpPr>
          <a:xfrm>
            <a:off x="5390971" y="3442001"/>
            <a:ext cx="806450" cy="606425"/>
            <a:chOff x="1629305" y="1923098"/>
            <a:chExt cx="806450" cy="606425"/>
          </a:xfrm>
        </p:grpSpPr>
        <p:sp useBgFill="1">
          <p:nvSpPr>
            <p:cNvPr id="57" name="Rectangle 56"/>
            <p:cNvSpPr>
              <a:spLocks noChangeArrowheads="1"/>
            </p:cNvSpPr>
            <p:nvPr/>
          </p:nvSpPr>
          <p:spPr bwMode="auto">
            <a:xfrm>
              <a:off x="1629305" y="1923098"/>
              <a:ext cx="806450" cy="606425"/>
            </a:xfrm>
            <a:prstGeom prst="rect">
              <a:avLst/>
            </a:prstGeom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white"/>
                </a:solidFill>
                <a:latin typeface="Arial" charset="0"/>
                <a:ea typeface="ＭＳ Ｐゴシック"/>
                <a:cs typeface="ＭＳ Ｐゴシック"/>
              </a:endParaRPr>
            </a:p>
          </p:txBody>
        </p:sp>
        <p:sp>
          <p:nvSpPr>
            <p:cNvPr id="58" name="Freeform 57"/>
            <p:cNvSpPr>
              <a:spLocks noEditPoints="1"/>
            </p:cNvSpPr>
            <p:nvPr/>
          </p:nvSpPr>
          <p:spPr bwMode="auto">
            <a:xfrm>
              <a:off x="1667405" y="1961198"/>
              <a:ext cx="730250" cy="530225"/>
            </a:xfrm>
            <a:custGeom>
              <a:avLst/>
              <a:gdLst>
                <a:gd name="T0" fmla="*/ 120 w 2298"/>
                <a:gd name="T1" fmla="*/ 119 h 1670"/>
                <a:gd name="T2" fmla="*/ 120 w 2298"/>
                <a:gd name="T3" fmla="*/ 1551 h 1670"/>
                <a:gd name="T4" fmla="*/ 2178 w 2298"/>
                <a:gd name="T5" fmla="*/ 1551 h 1670"/>
                <a:gd name="T6" fmla="*/ 2178 w 2298"/>
                <a:gd name="T7" fmla="*/ 119 h 1670"/>
                <a:gd name="T8" fmla="*/ 120 w 2298"/>
                <a:gd name="T9" fmla="*/ 119 h 1670"/>
                <a:gd name="T10" fmla="*/ 0 w 2298"/>
                <a:gd name="T11" fmla="*/ 0 h 1670"/>
                <a:gd name="T12" fmla="*/ 2298 w 2298"/>
                <a:gd name="T13" fmla="*/ 0 h 1670"/>
                <a:gd name="T14" fmla="*/ 2298 w 2298"/>
                <a:gd name="T15" fmla="*/ 1670 h 1670"/>
                <a:gd name="T16" fmla="*/ 0 w 2298"/>
                <a:gd name="T17" fmla="*/ 1670 h 1670"/>
                <a:gd name="T18" fmla="*/ 0 w 2298"/>
                <a:gd name="T19" fmla="*/ 0 h 16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98" h="1670">
                  <a:moveTo>
                    <a:pt x="120" y="119"/>
                  </a:moveTo>
                  <a:lnTo>
                    <a:pt x="120" y="1551"/>
                  </a:lnTo>
                  <a:lnTo>
                    <a:pt x="2178" y="1551"/>
                  </a:lnTo>
                  <a:lnTo>
                    <a:pt x="2178" y="119"/>
                  </a:lnTo>
                  <a:lnTo>
                    <a:pt x="120" y="119"/>
                  </a:lnTo>
                  <a:close/>
                  <a:moveTo>
                    <a:pt x="0" y="0"/>
                  </a:moveTo>
                  <a:lnTo>
                    <a:pt x="2298" y="0"/>
                  </a:lnTo>
                  <a:lnTo>
                    <a:pt x="2298" y="1670"/>
                  </a:lnTo>
                  <a:lnTo>
                    <a:pt x="0" y="16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white"/>
                </a:solidFill>
                <a:latin typeface="Arial" charset="0"/>
                <a:ea typeface="ＭＳ Ｐゴシック"/>
                <a:cs typeface="ＭＳ Ｐゴシック"/>
              </a:endParaRPr>
            </a:p>
          </p:txBody>
        </p:sp>
        <p:sp>
          <p:nvSpPr>
            <p:cNvPr id="59" name="Rectangle 58"/>
            <p:cNvSpPr>
              <a:spLocks noChangeArrowheads="1"/>
            </p:cNvSpPr>
            <p:nvPr/>
          </p:nvSpPr>
          <p:spPr bwMode="auto">
            <a:xfrm>
              <a:off x="1743605" y="2037398"/>
              <a:ext cx="577850" cy="377825"/>
            </a:xfrm>
            <a:prstGeom prst="rect">
              <a:avLst/>
            </a:prstGeom>
            <a:solidFill>
              <a:srgbClr val="FABE3C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white"/>
                </a:solidFill>
                <a:latin typeface="Arial" charset="0"/>
                <a:ea typeface="ＭＳ Ｐゴシック"/>
                <a:cs typeface="ＭＳ Ｐゴシック"/>
              </a:endParaRPr>
            </a:p>
          </p:txBody>
        </p:sp>
        <p:sp>
          <p:nvSpPr>
            <p:cNvPr id="60" name="Freeform 59"/>
            <p:cNvSpPr>
              <a:spLocks/>
            </p:cNvSpPr>
            <p:nvPr/>
          </p:nvSpPr>
          <p:spPr bwMode="auto">
            <a:xfrm>
              <a:off x="1743605" y="2183448"/>
              <a:ext cx="230188" cy="231775"/>
            </a:xfrm>
            <a:custGeom>
              <a:avLst/>
              <a:gdLst>
                <a:gd name="T0" fmla="*/ 0 w 724"/>
                <a:gd name="T1" fmla="*/ 0 h 730"/>
                <a:gd name="T2" fmla="*/ 406 w 724"/>
                <a:gd name="T3" fmla="*/ 190 h 730"/>
                <a:gd name="T4" fmla="*/ 666 w 724"/>
                <a:gd name="T5" fmla="*/ 460 h 730"/>
                <a:gd name="T6" fmla="*/ 724 w 724"/>
                <a:gd name="T7" fmla="*/ 730 h 730"/>
                <a:gd name="T8" fmla="*/ 0 w 724"/>
                <a:gd name="T9" fmla="*/ 730 h 730"/>
                <a:gd name="T10" fmla="*/ 0 w 724"/>
                <a:gd name="T11" fmla="*/ 0 h 7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24" h="730">
                  <a:moveTo>
                    <a:pt x="0" y="0"/>
                  </a:moveTo>
                  <a:lnTo>
                    <a:pt x="406" y="190"/>
                  </a:lnTo>
                  <a:lnTo>
                    <a:pt x="666" y="460"/>
                  </a:lnTo>
                  <a:lnTo>
                    <a:pt x="724" y="730"/>
                  </a:lnTo>
                  <a:lnTo>
                    <a:pt x="0" y="7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C873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white"/>
                </a:solidFill>
                <a:latin typeface="Arial" charset="0"/>
                <a:ea typeface="ＭＳ Ｐゴシック"/>
                <a:cs typeface="ＭＳ Ｐゴシック"/>
              </a:endParaRPr>
            </a:p>
          </p:txBody>
        </p:sp>
        <p:sp>
          <p:nvSpPr>
            <p:cNvPr id="61" name="Freeform 60"/>
            <p:cNvSpPr>
              <a:spLocks/>
            </p:cNvSpPr>
            <p:nvPr/>
          </p:nvSpPr>
          <p:spPr bwMode="auto">
            <a:xfrm>
              <a:off x="1762655" y="2037398"/>
              <a:ext cx="469900" cy="377825"/>
            </a:xfrm>
            <a:custGeom>
              <a:avLst/>
              <a:gdLst>
                <a:gd name="T0" fmla="*/ 189 w 1481"/>
                <a:gd name="T1" fmla="*/ 0 h 1192"/>
                <a:gd name="T2" fmla="*/ 172 w 1481"/>
                <a:gd name="T3" fmla="*/ 65 h 1192"/>
                <a:gd name="T4" fmla="*/ 178 w 1481"/>
                <a:gd name="T5" fmla="*/ 122 h 1192"/>
                <a:gd name="T6" fmla="*/ 207 w 1481"/>
                <a:gd name="T7" fmla="*/ 170 h 1192"/>
                <a:gd name="T8" fmla="*/ 257 w 1481"/>
                <a:gd name="T9" fmla="*/ 210 h 1192"/>
                <a:gd name="T10" fmla="*/ 322 w 1481"/>
                <a:gd name="T11" fmla="*/ 248 h 1192"/>
                <a:gd name="T12" fmla="*/ 397 w 1481"/>
                <a:gd name="T13" fmla="*/ 293 h 1192"/>
                <a:gd name="T14" fmla="*/ 474 w 1481"/>
                <a:gd name="T15" fmla="*/ 346 h 1192"/>
                <a:gd name="T16" fmla="*/ 544 w 1481"/>
                <a:gd name="T17" fmla="*/ 404 h 1192"/>
                <a:gd name="T18" fmla="*/ 601 w 1481"/>
                <a:gd name="T19" fmla="*/ 468 h 1192"/>
                <a:gd name="T20" fmla="*/ 636 w 1481"/>
                <a:gd name="T21" fmla="*/ 536 h 1192"/>
                <a:gd name="T22" fmla="*/ 670 w 1481"/>
                <a:gd name="T23" fmla="*/ 613 h 1192"/>
                <a:gd name="T24" fmla="*/ 720 w 1481"/>
                <a:gd name="T25" fmla="*/ 677 h 1192"/>
                <a:gd name="T26" fmla="*/ 784 w 1481"/>
                <a:gd name="T27" fmla="*/ 730 h 1192"/>
                <a:gd name="T28" fmla="*/ 856 w 1481"/>
                <a:gd name="T29" fmla="*/ 774 h 1192"/>
                <a:gd name="T30" fmla="*/ 935 w 1481"/>
                <a:gd name="T31" fmla="*/ 809 h 1192"/>
                <a:gd name="T32" fmla="*/ 1074 w 1481"/>
                <a:gd name="T33" fmla="*/ 864 h 1192"/>
                <a:gd name="T34" fmla="*/ 1194 w 1481"/>
                <a:gd name="T35" fmla="*/ 919 h 1192"/>
                <a:gd name="T36" fmla="*/ 1294 w 1481"/>
                <a:gd name="T37" fmla="*/ 973 h 1192"/>
                <a:gd name="T38" fmla="*/ 1376 w 1481"/>
                <a:gd name="T39" fmla="*/ 1035 h 1192"/>
                <a:gd name="T40" fmla="*/ 1438 w 1481"/>
                <a:gd name="T41" fmla="*/ 1106 h 1192"/>
                <a:gd name="T42" fmla="*/ 1481 w 1481"/>
                <a:gd name="T43" fmla="*/ 1192 h 1192"/>
                <a:gd name="T44" fmla="*/ 999 w 1481"/>
                <a:gd name="T45" fmla="*/ 1164 h 1192"/>
                <a:gd name="T46" fmla="*/ 984 w 1481"/>
                <a:gd name="T47" fmla="*/ 1104 h 1192"/>
                <a:gd name="T48" fmla="*/ 964 w 1481"/>
                <a:gd name="T49" fmla="*/ 1057 h 1192"/>
                <a:gd name="T50" fmla="*/ 920 w 1481"/>
                <a:gd name="T51" fmla="*/ 1019 h 1192"/>
                <a:gd name="T52" fmla="*/ 859 w 1481"/>
                <a:gd name="T53" fmla="*/ 983 h 1192"/>
                <a:gd name="T54" fmla="*/ 790 w 1481"/>
                <a:gd name="T55" fmla="*/ 951 h 1192"/>
                <a:gd name="T56" fmla="*/ 723 w 1481"/>
                <a:gd name="T57" fmla="*/ 929 h 1192"/>
                <a:gd name="T58" fmla="*/ 669 w 1481"/>
                <a:gd name="T59" fmla="*/ 915 h 1192"/>
                <a:gd name="T60" fmla="*/ 600 w 1481"/>
                <a:gd name="T61" fmla="*/ 893 h 1192"/>
                <a:gd name="T62" fmla="*/ 544 w 1481"/>
                <a:gd name="T63" fmla="*/ 856 h 1192"/>
                <a:gd name="T64" fmla="*/ 501 w 1481"/>
                <a:gd name="T65" fmla="*/ 806 h 1192"/>
                <a:gd name="T66" fmla="*/ 468 w 1481"/>
                <a:gd name="T67" fmla="*/ 748 h 1192"/>
                <a:gd name="T68" fmla="*/ 442 w 1481"/>
                <a:gd name="T69" fmla="*/ 685 h 1192"/>
                <a:gd name="T70" fmla="*/ 421 w 1481"/>
                <a:gd name="T71" fmla="*/ 621 h 1192"/>
                <a:gd name="T72" fmla="*/ 404 w 1481"/>
                <a:gd name="T73" fmla="*/ 559 h 1192"/>
                <a:gd name="T74" fmla="*/ 387 w 1481"/>
                <a:gd name="T75" fmla="*/ 503 h 1192"/>
                <a:gd name="T76" fmla="*/ 369 w 1481"/>
                <a:gd name="T77" fmla="*/ 456 h 1192"/>
                <a:gd name="T78" fmla="*/ 347 w 1481"/>
                <a:gd name="T79" fmla="*/ 422 h 1192"/>
                <a:gd name="T80" fmla="*/ 321 w 1481"/>
                <a:gd name="T81" fmla="*/ 405 h 1192"/>
                <a:gd name="T82" fmla="*/ 277 w 1481"/>
                <a:gd name="T83" fmla="*/ 403 h 1192"/>
                <a:gd name="T84" fmla="*/ 220 w 1481"/>
                <a:gd name="T85" fmla="*/ 394 h 1192"/>
                <a:gd name="T86" fmla="*/ 162 w 1481"/>
                <a:gd name="T87" fmla="*/ 374 h 1192"/>
                <a:gd name="T88" fmla="*/ 110 w 1481"/>
                <a:gd name="T89" fmla="*/ 345 h 1192"/>
                <a:gd name="T90" fmla="*/ 70 w 1481"/>
                <a:gd name="T91" fmla="*/ 308 h 1192"/>
                <a:gd name="T92" fmla="*/ 51 w 1481"/>
                <a:gd name="T93" fmla="*/ 266 h 1192"/>
                <a:gd name="T94" fmla="*/ 56 w 1481"/>
                <a:gd name="T95" fmla="*/ 201 h 1192"/>
                <a:gd name="T96" fmla="*/ 61 w 1481"/>
                <a:gd name="T97" fmla="*/ 134 h 1192"/>
                <a:gd name="T98" fmla="*/ 57 w 1481"/>
                <a:gd name="T99" fmla="*/ 88 h 1192"/>
                <a:gd name="T100" fmla="*/ 47 w 1481"/>
                <a:gd name="T101" fmla="*/ 57 h 1192"/>
                <a:gd name="T102" fmla="*/ 34 w 1481"/>
                <a:gd name="T103" fmla="*/ 35 h 1192"/>
                <a:gd name="T104" fmla="*/ 18 w 1481"/>
                <a:gd name="T105" fmla="*/ 18 h 1192"/>
                <a:gd name="T106" fmla="*/ 0 w 1481"/>
                <a:gd name="T107" fmla="*/ 0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481" h="1192">
                  <a:moveTo>
                    <a:pt x="0" y="0"/>
                  </a:moveTo>
                  <a:lnTo>
                    <a:pt x="189" y="0"/>
                  </a:lnTo>
                  <a:lnTo>
                    <a:pt x="177" y="34"/>
                  </a:lnTo>
                  <a:lnTo>
                    <a:pt x="172" y="65"/>
                  </a:lnTo>
                  <a:lnTo>
                    <a:pt x="172" y="95"/>
                  </a:lnTo>
                  <a:lnTo>
                    <a:pt x="178" y="122"/>
                  </a:lnTo>
                  <a:lnTo>
                    <a:pt x="190" y="147"/>
                  </a:lnTo>
                  <a:lnTo>
                    <a:pt x="207" y="170"/>
                  </a:lnTo>
                  <a:lnTo>
                    <a:pt x="230" y="192"/>
                  </a:lnTo>
                  <a:lnTo>
                    <a:pt x="257" y="210"/>
                  </a:lnTo>
                  <a:lnTo>
                    <a:pt x="287" y="227"/>
                  </a:lnTo>
                  <a:lnTo>
                    <a:pt x="322" y="248"/>
                  </a:lnTo>
                  <a:lnTo>
                    <a:pt x="358" y="270"/>
                  </a:lnTo>
                  <a:lnTo>
                    <a:pt x="397" y="293"/>
                  </a:lnTo>
                  <a:lnTo>
                    <a:pt x="435" y="319"/>
                  </a:lnTo>
                  <a:lnTo>
                    <a:pt x="474" y="346"/>
                  </a:lnTo>
                  <a:lnTo>
                    <a:pt x="510" y="375"/>
                  </a:lnTo>
                  <a:lnTo>
                    <a:pt x="544" y="404"/>
                  </a:lnTo>
                  <a:lnTo>
                    <a:pt x="576" y="435"/>
                  </a:lnTo>
                  <a:lnTo>
                    <a:pt x="601" y="468"/>
                  </a:lnTo>
                  <a:lnTo>
                    <a:pt x="622" y="502"/>
                  </a:lnTo>
                  <a:lnTo>
                    <a:pt x="636" y="536"/>
                  </a:lnTo>
                  <a:lnTo>
                    <a:pt x="651" y="577"/>
                  </a:lnTo>
                  <a:lnTo>
                    <a:pt x="670" y="613"/>
                  </a:lnTo>
                  <a:lnTo>
                    <a:pt x="693" y="647"/>
                  </a:lnTo>
                  <a:lnTo>
                    <a:pt x="720" y="677"/>
                  </a:lnTo>
                  <a:lnTo>
                    <a:pt x="751" y="705"/>
                  </a:lnTo>
                  <a:lnTo>
                    <a:pt x="784" y="730"/>
                  </a:lnTo>
                  <a:lnTo>
                    <a:pt x="819" y="753"/>
                  </a:lnTo>
                  <a:lnTo>
                    <a:pt x="856" y="774"/>
                  </a:lnTo>
                  <a:lnTo>
                    <a:pt x="895" y="792"/>
                  </a:lnTo>
                  <a:lnTo>
                    <a:pt x="935" y="809"/>
                  </a:lnTo>
                  <a:lnTo>
                    <a:pt x="1006" y="838"/>
                  </a:lnTo>
                  <a:lnTo>
                    <a:pt x="1074" y="864"/>
                  </a:lnTo>
                  <a:lnTo>
                    <a:pt x="1136" y="892"/>
                  </a:lnTo>
                  <a:lnTo>
                    <a:pt x="1194" y="919"/>
                  </a:lnTo>
                  <a:lnTo>
                    <a:pt x="1246" y="945"/>
                  </a:lnTo>
                  <a:lnTo>
                    <a:pt x="1294" y="973"/>
                  </a:lnTo>
                  <a:lnTo>
                    <a:pt x="1337" y="1003"/>
                  </a:lnTo>
                  <a:lnTo>
                    <a:pt x="1376" y="1035"/>
                  </a:lnTo>
                  <a:lnTo>
                    <a:pt x="1410" y="1069"/>
                  </a:lnTo>
                  <a:lnTo>
                    <a:pt x="1438" y="1106"/>
                  </a:lnTo>
                  <a:lnTo>
                    <a:pt x="1462" y="1146"/>
                  </a:lnTo>
                  <a:lnTo>
                    <a:pt x="1481" y="1192"/>
                  </a:lnTo>
                  <a:lnTo>
                    <a:pt x="1003" y="1192"/>
                  </a:lnTo>
                  <a:lnTo>
                    <a:pt x="999" y="1164"/>
                  </a:lnTo>
                  <a:lnTo>
                    <a:pt x="993" y="1134"/>
                  </a:lnTo>
                  <a:lnTo>
                    <a:pt x="984" y="1104"/>
                  </a:lnTo>
                  <a:lnTo>
                    <a:pt x="975" y="1075"/>
                  </a:lnTo>
                  <a:lnTo>
                    <a:pt x="964" y="1057"/>
                  </a:lnTo>
                  <a:lnTo>
                    <a:pt x="945" y="1037"/>
                  </a:lnTo>
                  <a:lnTo>
                    <a:pt x="920" y="1019"/>
                  </a:lnTo>
                  <a:lnTo>
                    <a:pt x="891" y="1001"/>
                  </a:lnTo>
                  <a:lnTo>
                    <a:pt x="859" y="983"/>
                  </a:lnTo>
                  <a:lnTo>
                    <a:pt x="825" y="967"/>
                  </a:lnTo>
                  <a:lnTo>
                    <a:pt x="790" y="951"/>
                  </a:lnTo>
                  <a:lnTo>
                    <a:pt x="755" y="939"/>
                  </a:lnTo>
                  <a:lnTo>
                    <a:pt x="723" y="929"/>
                  </a:lnTo>
                  <a:lnTo>
                    <a:pt x="693" y="920"/>
                  </a:lnTo>
                  <a:lnTo>
                    <a:pt x="669" y="915"/>
                  </a:lnTo>
                  <a:lnTo>
                    <a:pt x="633" y="907"/>
                  </a:lnTo>
                  <a:lnTo>
                    <a:pt x="600" y="893"/>
                  </a:lnTo>
                  <a:lnTo>
                    <a:pt x="570" y="877"/>
                  </a:lnTo>
                  <a:lnTo>
                    <a:pt x="544" y="856"/>
                  </a:lnTo>
                  <a:lnTo>
                    <a:pt x="521" y="832"/>
                  </a:lnTo>
                  <a:lnTo>
                    <a:pt x="501" y="806"/>
                  </a:lnTo>
                  <a:lnTo>
                    <a:pt x="484" y="777"/>
                  </a:lnTo>
                  <a:lnTo>
                    <a:pt x="468" y="748"/>
                  </a:lnTo>
                  <a:lnTo>
                    <a:pt x="454" y="717"/>
                  </a:lnTo>
                  <a:lnTo>
                    <a:pt x="442" y="685"/>
                  </a:lnTo>
                  <a:lnTo>
                    <a:pt x="431" y="653"/>
                  </a:lnTo>
                  <a:lnTo>
                    <a:pt x="421" y="621"/>
                  </a:lnTo>
                  <a:lnTo>
                    <a:pt x="413" y="590"/>
                  </a:lnTo>
                  <a:lnTo>
                    <a:pt x="404" y="559"/>
                  </a:lnTo>
                  <a:lnTo>
                    <a:pt x="396" y="530"/>
                  </a:lnTo>
                  <a:lnTo>
                    <a:pt x="387" y="503"/>
                  </a:lnTo>
                  <a:lnTo>
                    <a:pt x="379" y="478"/>
                  </a:lnTo>
                  <a:lnTo>
                    <a:pt x="369" y="456"/>
                  </a:lnTo>
                  <a:lnTo>
                    <a:pt x="359" y="438"/>
                  </a:lnTo>
                  <a:lnTo>
                    <a:pt x="347" y="422"/>
                  </a:lnTo>
                  <a:lnTo>
                    <a:pt x="335" y="411"/>
                  </a:lnTo>
                  <a:lnTo>
                    <a:pt x="321" y="405"/>
                  </a:lnTo>
                  <a:lnTo>
                    <a:pt x="304" y="403"/>
                  </a:lnTo>
                  <a:lnTo>
                    <a:pt x="277" y="403"/>
                  </a:lnTo>
                  <a:lnTo>
                    <a:pt x="249" y="400"/>
                  </a:lnTo>
                  <a:lnTo>
                    <a:pt x="220" y="394"/>
                  </a:lnTo>
                  <a:lnTo>
                    <a:pt x="190" y="386"/>
                  </a:lnTo>
                  <a:lnTo>
                    <a:pt x="162" y="374"/>
                  </a:lnTo>
                  <a:lnTo>
                    <a:pt x="134" y="360"/>
                  </a:lnTo>
                  <a:lnTo>
                    <a:pt x="110" y="345"/>
                  </a:lnTo>
                  <a:lnTo>
                    <a:pt x="88" y="328"/>
                  </a:lnTo>
                  <a:lnTo>
                    <a:pt x="70" y="308"/>
                  </a:lnTo>
                  <a:lnTo>
                    <a:pt x="58" y="288"/>
                  </a:lnTo>
                  <a:lnTo>
                    <a:pt x="51" y="266"/>
                  </a:lnTo>
                  <a:lnTo>
                    <a:pt x="51" y="243"/>
                  </a:lnTo>
                  <a:lnTo>
                    <a:pt x="56" y="201"/>
                  </a:lnTo>
                  <a:lnTo>
                    <a:pt x="59" y="166"/>
                  </a:lnTo>
                  <a:lnTo>
                    <a:pt x="61" y="134"/>
                  </a:lnTo>
                  <a:lnTo>
                    <a:pt x="59" y="109"/>
                  </a:lnTo>
                  <a:lnTo>
                    <a:pt x="57" y="88"/>
                  </a:lnTo>
                  <a:lnTo>
                    <a:pt x="53" y="71"/>
                  </a:lnTo>
                  <a:lnTo>
                    <a:pt x="47" y="57"/>
                  </a:lnTo>
                  <a:lnTo>
                    <a:pt x="41" y="45"/>
                  </a:lnTo>
                  <a:lnTo>
                    <a:pt x="34" y="35"/>
                  </a:lnTo>
                  <a:lnTo>
                    <a:pt x="27" y="27"/>
                  </a:lnTo>
                  <a:lnTo>
                    <a:pt x="18" y="18"/>
                  </a:lnTo>
                  <a:lnTo>
                    <a:pt x="9" y="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7AC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white"/>
                </a:solidFill>
                <a:latin typeface="Arial" charset="0"/>
                <a:ea typeface="ＭＳ Ｐゴシック"/>
                <a:cs typeface="ＭＳ Ｐゴシック"/>
              </a:endParaRPr>
            </a:p>
          </p:txBody>
        </p:sp>
        <p:sp>
          <p:nvSpPr>
            <p:cNvPr id="62" name="Freeform 61"/>
            <p:cNvSpPr>
              <a:spLocks/>
            </p:cNvSpPr>
            <p:nvPr/>
          </p:nvSpPr>
          <p:spPr bwMode="auto">
            <a:xfrm>
              <a:off x="2019830" y="2037398"/>
              <a:ext cx="301625" cy="309563"/>
            </a:xfrm>
            <a:custGeom>
              <a:avLst/>
              <a:gdLst>
                <a:gd name="T0" fmla="*/ 0 w 949"/>
                <a:gd name="T1" fmla="*/ 0 h 978"/>
                <a:gd name="T2" fmla="*/ 949 w 949"/>
                <a:gd name="T3" fmla="*/ 0 h 978"/>
                <a:gd name="T4" fmla="*/ 949 w 949"/>
                <a:gd name="T5" fmla="*/ 978 h 978"/>
                <a:gd name="T6" fmla="*/ 913 w 949"/>
                <a:gd name="T7" fmla="*/ 976 h 978"/>
                <a:gd name="T8" fmla="*/ 871 w 949"/>
                <a:gd name="T9" fmla="*/ 972 h 978"/>
                <a:gd name="T10" fmla="*/ 826 w 949"/>
                <a:gd name="T11" fmla="*/ 968 h 978"/>
                <a:gd name="T12" fmla="*/ 779 w 949"/>
                <a:gd name="T13" fmla="*/ 964 h 978"/>
                <a:gd name="T14" fmla="*/ 734 w 949"/>
                <a:gd name="T15" fmla="*/ 958 h 978"/>
                <a:gd name="T16" fmla="*/ 692 w 949"/>
                <a:gd name="T17" fmla="*/ 950 h 978"/>
                <a:gd name="T18" fmla="*/ 661 w 949"/>
                <a:gd name="T19" fmla="*/ 939 h 978"/>
                <a:gd name="T20" fmla="*/ 630 w 949"/>
                <a:gd name="T21" fmla="*/ 922 h 978"/>
                <a:gd name="T22" fmla="*/ 600 w 949"/>
                <a:gd name="T23" fmla="*/ 899 h 978"/>
                <a:gd name="T24" fmla="*/ 570 w 949"/>
                <a:gd name="T25" fmla="*/ 872 h 978"/>
                <a:gd name="T26" fmla="*/ 539 w 949"/>
                <a:gd name="T27" fmla="*/ 839 h 978"/>
                <a:gd name="T28" fmla="*/ 509 w 949"/>
                <a:gd name="T29" fmla="*/ 804 h 978"/>
                <a:gd name="T30" fmla="*/ 480 w 949"/>
                <a:gd name="T31" fmla="*/ 766 h 978"/>
                <a:gd name="T32" fmla="*/ 452 w 949"/>
                <a:gd name="T33" fmla="*/ 727 h 978"/>
                <a:gd name="T34" fmla="*/ 426 w 949"/>
                <a:gd name="T35" fmla="*/ 688 h 978"/>
                <a:gd name="T36" fmla="*/ 402 w 949"/>
                <a:gd name="T37" fmla="*/ 648 h 978"/>
                <a:gd name="T38" fmla="*/ 379 w 949"/>
                <a:gd name="T39" fmla="*/ 611 h 978"/>
                <a:gd name="T40" fmla="*/ 357 w 949"/>
                <a:gd name="T41" fmla="*/ 575 h 978"/>
                <a:gd name="T42" fmla="*/ 337 w 949"/>
                <a:gd name="T43" fmla="*/ 548 h 978"/>
                <a:gd name="T44" fmla="*/ 314 w 949"/>
                <a:gd name="T45" fmla="*/ 523 h 978"/>
                <a:gd name="T46" fmla="*/ 289 w 949"/>
                <a:gd name="T47" fmla="*/ 503 h 978"/>
                <a:gd name="T48" fmla="*/ 262 w 949"/>
                <a:gd name="T49" fmla="*/ 486 h 978"/>
                <a:gd name="T50" fmla="*/ 235 w 949"/>
                <a:gd name="T51" fmla="*/ 471 h 978"/>
                <a:gd name="T52" fmla="*/ 207 w 949"/>
                <a:gd name="T53" fmla="*/ 459 h 978"/>
                <a:gd name="T54" fmla="*/ 179 w 949"/>
                <a:gd name="T55" fmla="*/ 447 h 978"/>
                <a:gd name="T56" fmla="*/ 152 w 949"/>
                <a:gd name="T57" fmla="*/ 435 h 978"/>
                <a:gd name="T58" fmla="*/ 126 w 949"/>
                <a:gd name="T59" fmla="*/ 423 h 978"/>
                <a:gd name="T60" fmla="*/ 103 w 949"/>
                <a:gd name="T61" fmla="*/ 410 h 978"/>
                <a:gd name="T62" fmla="*/ 81 w 949"/>
                <a:gd name="T63" fmla="*/ 395 h 978"/>
                <a:gd name="T64" fmla="*/ 63 w 949"/>
                <a:gd name="T65" fmla="*/ 377 h 978"/>
                <a:gd name="T66" fmla="*/ 48 w 949"/>
                <a:gd name="T67" fmla="*/ 357 h 978"/>
                <a:gd name="T68" fmla="*/ 33 w 949"/>
                <a:gd name="T69" fmla="*/ 324 h 978"/>
                <a:gd name="T70" fmla="*/ 23 w 949"/>
                <a:gd name="T71" fmla="*/ 293 h 978"/>
                <a:gd name="T72" fmla="*/ 17 w 949"/>
                <a:gd name="T73" fmla="*/ 264 h 978"/>
                <a:gd name="T74" fmla="*/ 15 w 949"/>
                <a:gd name="T75" fmla="*/ 236 h 978"/>
                <a:gd name="T76" fmla="*/ 16 w 949"/>
                <a:gd name="T77" fmla="*/ 209 h 978"/>
                <a:gd name="T78" fmla="*/ 17 w 949"/>
                <a:gd name="T79" fmla="*/ 184 h 978"/>
                <a:gd name="T80" fmla="*/ 19 w 949"/>
                <a:gd name="T81" fmla="*/ 160 h 978"/>
                <a:gd name="T82" fmla="*/ 22 w 949"/>
                <a:gd name="T83" fmla="*/ 138 h 978"/>
                <a:gd name="T84" fmla="*/ 23 w 949"/>
                <a:gd name="T85" fmla="*/ 117 h 978"/>
                <a:gd name="T86" fmla="*/ 21 w 949"/>
                <a:gd name="T87" fmla="*/ 88 h 978"/>
                <a:gd name="T88" fmla="*/ 16 w 949"/>
                <a:gd name="T89" fmla="*/ 58 h 978"/>
                <a:gd name="T90" fmla="*/ 9 w 949"/>
                <a:gd name="T91" fmla="*/ 28 h 978"/>
                <a:gd name="T92" fmla="*/ 0 w 949"/>
                <a:gd name="T93" fmla="*/ 0 h 9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949" h="978">
                  <a:moveTo>
                    <a:pt x="0" y="0"/>
                  </a:moveTo>
                  <a:lnTo>
                    <a:pt x="949" y="0"/>
                  </a:lnTo>
                  <a:lnTo>
                    <a:pt x="949" y="978"/>
                  </a:lnTo>
                  <a:lnTo>
                    <a:pt x="913" y="976"/>
                  </a:lnTo>
                  <a:lnTo>
                    <a:pt x="871" y="972"/>
                  </a:lnTo>
                  <a:lnTo>
                    <a:pt x="826" y="968"/>
                  </a:lnTo>
                  <a:lnTo>
                    <a:pt x="779" y="964"/>
                  </a:lnTo>
                  <a:lnTo>
                    <a:pt x="734" y="958"/>
                  </a:lnTo>
                  <a:lnTo>
                    <a:pt x="692" y="950"/>
                  </a:lnTo>
                  <a:lnTo>
                    <a:pt x="661" y="939"/>
                  </a:lnTo>
                  <a:lnTo>
                    <a:pt x="630" y="922"/>
                  </a:lnTo>
                  <a:lnTo>
                    <a:pt x="600" y="899"/>
                  </a:lnTo>
                  <a:lnTo>
                    <a:pt x="570" y="872"/>
                  </a:lnTo>
                  <a:lnTo>
                    <a:pt x="539" y="839"/>
                  </a:lnTo>
                  <a:lnTo>
                    <a:pt x="509" y="804"/>
                  </a:lnTo>
                  <a:lnTo>
                    <a:pt x="480" y="766"/>
                  </a:lnTo>
                  <a:lnTo>
                    <a:pt x="452" y="727"/>
                  </a:lnTo>
                  <a:lnTo>
                    <a:pt x="426" y="688"/>
                  </a:lnTo>
                  <a:lnTo>
                    <a:pt x="402" y="648"/>
                  </a:lnTo>
                  <a:lnTo>
                    <a:pt x="379" y="611"/>
                  </a:lnTo>
                  <a:lnTo>
                    <a:pt x="357" y="575"/>
                  </a:lnTo>
                  <a:lnTo>
                    <a:pt x="337" y="548"/>
                  </a:lnTo>
                  <a:lnTo>
                    <a:pt x="314" y="523"/>
                  </a:lnTo>
                  <a:lnTo>
                    <a:pt x="289" y="503"/>
                  </a:lnTo>
                  <a:lnTo>
                    <a:pt x="262" y="486"/>
                  </a:lnTo>
                  <a:lnTo>
                    <a:pt x="235" y="471"/>
                  </a:lnTo>
                  <a:lnTo>
                    <a:pt x="207" y="459"/>
                  </a:lnTo>
                  <a:lnTo>
                    <a:pt x="179" y="447"/>
                  </a:lnTo>
                  <a:lnTo>
                    <a:pt x="152" y="435"/>
                  </a:lnTo>
                  <a:lnTo>
                    <a:pt x="126" y="423"/>
                  </a:lnTo>
                  <a:lnTo>
                    <a:pt x="103" y="410"/>
                  </a:lnTo>
                  <a:lnTo>
                    <a:pt x="81" y="395"/>
                  </a:lnTo>
                  <a:lnTo>
                    <a:pt x="63" y="377"/>
                  </a:lnTo>
                  <a:lnTo>
                    <a:pt x="48" y="357"/>
                  </a:lnTo>
                  <a:lnTo>
                    <a:pt x="33" y="324"/>
                  </a:lnTo>
                  <a:lnTo>
                    <a:pt x="23" y="293"/>
                  </a:lnTo>
                  <a:lnTo>
                    <a:pt x="17" y="264"/>
                  </a:lnTo>
                  <a:lnTo>
                    <a:pt x="15" y="236"/>
                  </a:lnTo>
                  <a:lnTo>
                    <a:pt x="16" y="209"/>
                  </a:lnTo>
                  <a:lnTo>
                    <a:pt x="17" y="184"/>
                  </a:lnTo>
                  <a:lnTo>
                    <a:pt x="19" y="160"/>
                  </a:lnTo>
                  <a:lnTo>
                    <a:pt x="22" y="138"/>
                  </a:lnTo>
                  <a:lnTo>
                    <a:pt x="23" y="117"/>
                  </a:lnTo>
                  <a:lnTo>
                    <a:pt x="21" y="88"/>
                  </a:lnTo>
                  <a:lnTo>
                    <a:pt x="16" y="58"/>
                  </a:lnTo>
                  <a:lnTo>
                    <a:pt x="9" y="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BA63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white"/>
                </a:solidFill>
                <a:latin typeface="Arial" charset="0"/>
                <a:ea typeface="ＭＳ Ｐゴシック"/>
                <a:cs typeface="ＭＳ Ｐゴシック"/>
              </a:endParaRPr>
            </a:p>
          </p:txBody>
        </p:sp>
        <p:sp>
          <p:nvSpPr>
            <p:cNvPr id="63" name="Freeform 62"/>
            <p:cNvSpPr>
              <a:spLocks/>
            </p:cNvSpPr>
            <p:nvPr/>
          </p:nvSpPr>
          <p:spPr bwMode="auto">
            <a:xfrm>
              <a:off x="1835680" y="2199323"/>
              <a:ext cx="82550" cy="82550"/>
            </a:xfrm>
            <a:custGeom>
              <a:avLst/>
              <a:gdLst>
                <a:gd name="T0" fmla="*/ 129 w 259"/>
                <a:gd name="T1" fmla="*/ 0 h 260"/>
                <a:gd name="T2" fmla="*/ 160 w 259"/>
                <a:gd name="T3" fmla="*/ 3 h 260"/>
                <a:gd name="T4" fmla="*/ 186 w 259"/>
                <a:gd name="T5" fmla="*/ 13 h 260"/>
                <a:gd name="T6" fmla="*/ 210 w 259"/>
                <a:gd name="T7" fmla="*/ 29 h 260"/>
                <a:gd name="T8" fmla="*/ 231 w 259"/>
                <a:gd name="T9" fmla="*/ 49 h 260"/>
                <a:gd name="T10" fmla="*/ 245 w 259"/>
                <a:gd name="T11" fmla="*/ 72 h 260"/>
                <a:gd name="T12" fmla="*/ 256 w 259"/>
                <a:gd name="T13" fmla="*/ 100 h 260"/>
                <a:gd name="T14" fmla="*/ 259 w 259"/>
                <a:gd name="T15" fmla="*/ 130 h 260"/>
                <a:gd name="T16" fmla="*/ 256 w 259"/>
                <a:gd name="T17" fmla="*/ 159 h 260"/>
                <a:gd name="T18" fmla="*/ 245 w 259"/>
                <a:gd name="T19" fmla="*/ 187 h 260"/>
                <a:gd name="T20" fmla="*/ 231 w 259"/>
                <a:gd name="T21" fmla="*/ 211 h 260"/>
                <a:gd name="T22" fmla="*/ 210 w 259"/>
                <a:gd name="T23" fmla="*/ 231 h 260"/>
                <a:gd name="T24" fmla="*/ 186 w 259"/>
                <a:gd name="T25" fmla="*/ 246 h 260"/>
                <a:gd name="T26" fmla="*/ 160 w 259"/>
                <a:gd name="T27" fmla="*/ 256 h 260"/>
                <a:gd name="T28" fmla="*/ 129 w 259"/>
                <a:gd name="T29" fmla="*/ 260 h 260"/>
                <a:gd name="T30" fmla="*/ 99 w 259"/>
                <a:gd name="T31" fmla="*/ 256 h 260"/>
                <a:gd name="T32" fmla="*/ 72 w 259"/>
                <a:gd name="T33" fmla="*/ 246 h 260"/>
                <a:gd name="T34" fmla="*/ 48 w 259"/>
                <a:gd name="T35" fmla="*/ 231 h 260"/>
                <a:gd name="T36" fmla="*/ 28 w 259"/>
                <a:gd name="T37" fmla="*/ 211 h 260"/>
                <a:gd name="T38" fmla="*/ 13 w 259"/>
                <a:gd name="T39" fmla="*/ 187 h 260"/>
                <a:gd name="T40" fmla="*/ 4 w 259"/>
                <a:gd name="T41" fmla="*/ 159 h 260"/>
                <a:gd name="T42" fmla="*/ 0 w 259"/>
                <a:gd name="T43" fmla="*/ 130 h 260"/>
                <a:gd name="T44" fmla="*/ 4 w 259"/>
                <a:gd name="T45" fmla="*/ 100 h 260"/>
                <a:gd name="T46" fmla="*/ 13 w 259"/>
                <a:gd name="T47" fmla="*/ 72 h 260"/>
                <a:gd name="T48" fmla="*/ 28 w 259"/>
                <a:gd name="T49" fmla="*/ 49 h 260"/>
                <a:gd name="T50" fmla="*/ 48 w 259"/>
                <a:gd name="T51" fmla="*/ 29 h 260"/>
                <a:gd name="T52" fmla="*/ 72 w 259"/>
                <a:gd name="T53" fmla="*/ 13 h 260"/>
                <a:gd name="T54" fmla="*/ 99 w 259"/>
                <a:gd name="T55" fmla="*/ 3 h 260"/>
                <a:gd name="T56" fmla="*/ 129 w 259"/>
                <a:gd name="T57" fmla="*/ 0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59" h="260">
                  <a:moveTo>
                    <a:pt x="129" y="0"/>
                  </a:moveTo>
                  <a:lnTo>
                    <a:pt x="160" y="3"/>
                  </a:lnTo>
                  <a:lnTo>
                    <a:pt x="186" y="13"/>
                  </a:lnTo>
                  <a:lnTo>
                    <a:pt x="210" y="29"/>
                  </a:lnTo>
                  <a:lnTo>
                    <a:pt x="231" y="49"/>
                  </a:lnTo>
                  <a:lnTo>
                    <a:pt x="245" y="72"/>
                  </a:lnTo>
                  <a:lnTo>
                    <a:pt x="256" y="100"/>
                  </a:lnTo>
                  <a:lnTo>
                    <a:pt x="259" y="130"/>
                  </a:lnTo>
                  <a:lnTo>
                    <a:pt x="256" y="159"/>
                  </a:lnTo>
                  <a:lnTo>
                    <a:pt x="245" y="187"/>
                  </a:lnTo>
                  <a:lnTo>
                    <a:pt x="231" y="211"/>
                  </a:lnTo>
                  <a:lnTo>
                    <a:pt x="210" y="231"/>
                  </a:lnTo>
                  <a:lnTo>
                    <a:pt x="186" y="246"/>
                  </a:lnTo>
                  <a:lnTo>
                    <a:pt x="160" y="256"/>
                  </a:lnTo>
                  <a:lnTo>
                    <a:pt x="129" y="260"/>
                  </a:lnTo>
                  <a:lnTo>
                    <a:pt x="99" y="256"/>
                  </a:lnTo>
                  <a:lnTo>
                    <a:pt x="72" y="246"/>
                  </a:lnTo>
                  <a:lnTo>
                    <a:pt x="48" y="231"/>
                  </a:lnTo>
                  <a:lnTo>
                    <a:pt x="28" y="211"/>
                  </a:lnTo>
                  <a:lnTo>
                    <a:pt x="13" y="187"/>
                  </a:lnTo>
                  <a:lnTo>
                    <a:pt x="4" y="159"/>
                  </a:lnTo>
                  <a:lnTo>
                    <a:pt x="0" y="130"/>
                  </a:lnTo>
                  <a:lnTo>
                    <a:pt x="4" y="100"/>
                  </a:lnTo>
                  <a:lnTo>
                    <a:pt x="13" y="72"/>
                  </a:lnTo>
                  <a:lnTo>
                    <a:pt x="28" y="49"/>
                  </a:lnTo>
                  <a:lnTo>
                    <a:pt x="48" y="29"/>
                  </a:lnTo>
                  <a:lnTo>
                    <a:pt x="72" y="13"/>
                  </a:lnTo>
                  <a:lnTo>
                    <a:pt x="99" y="3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white"/>
                </a:solidFill>
                <a:latin typeface="Arial" charset="0"/>
                <a:ea typeface="ＭＳ Ｐゴシック"/>
                <a:cs typeface="ＭＳ Ｐゴシック"/>
              </a:endParaRPr>
            </a:p>
          </p:txBody>
        </p:sp>
        <p:sp>
          <p:nvSpPr>
            <p:cNvPr id="64" name="Freeform 63"/>
            <p:cNvSpPr>
              <a:spLocks/>
            </p:cNvSpPr>
            <p:nvPr/>
          </p:nvSpPr>
          <p:spPr bwMode="auto">
            <a:xfrm>
              <a:off x="1922992" y="2291398"/>
              <a:ext cx="88900" cy="88900"/>
            </a:xfrm>
            <a:custGeom>
              <a:avLst/>
              <a:gdLst>
                <a:gd name="T0" fmla="*/ 140 w 279"/>
                <a:gd name="T1" fmla="*/ 0 h 279"/>
                <a:gd name="T2" fmla="*/ 171 w 279"/>
                <a:gd name="T3" fmla="*/ 3 h 279"/>
                <a:gd name="T4" fmla="*/ 202 w 279"/>
                <a:gd name="T5" fmla="*/ 14 h 279"/>
                <a:gd name="T6" fmla="*/ 227 w 279"/>
                <a:gd name="T7" fmla="*/ 30 h 279"/>
                <a:gd name="T8" fmla="*/ 249 w 279"/>
                <a:gd name="T9" fmla="*/ 52 h 279"/>
                <a:gd name="T10" fmla="*/ 266 w 279"/>
                <a:gd name="T11" fmla="*/ 78 h 279"/>
                <a:gd name="T12" fmla="*/ 275 w 279"/>
                <a:gd name="T13" fmla="*/ 107 h 279"/>
                <a:gd name="T14" fmla="*/ 279 w 279"/>
                <a:gd name="T15" fmla="*/ 139 h 279"/>
                <a:gd name="T16" fmla="*/ 275 w 279"/>
                <a:gd name="T17" fmla="*/ 171 h 279"/>
                <a:gd name="T18" fmla="*/ 266 w 279"/>
                <a:gd name="T19" fmla="*/ 200 h 279"/>
                <a:gd name="T20" fmla="*/ 249 w 279"/>
                <a:gd name="T21" fmla="*/ 227 h 279"/>
                <a:gd name="T22" fmla="*/ 227 w 279"/>
                <a:gd name="T23" fmla="*/ 249 h 279"/>
                <a:gd name="T24" fmla="*/ 202 w 279"/>
                <a:gd name="T25" fmla="*/ 264 h 279"/>
                <a:gd name="T26" fmla="*/ 171 w 279"/>
                <a:gd name="T27" fmla="*/ 275 h 279"/>
                <a:gd name="T28" fmla="*/ 140 w 279"/>
                <a:gd name="T29" fmla="*/ 279 h 279"/>
                <a:gd name="T30" fmla="*/ 107 w 279"/>
                <a:gd name="T31" fmla="*/ 275 h 279"/>
                <a:gd name="T32" fmla="*/ 78 w 279"/>
                <a:gd name="T33" fmla="*/ 264 h 279"/>
                <a:gd name="T34" fmla="*/ 53 w 279"/>
                <a:gd name="T35" fmla="*/ 249 h 279"/>
                <a:gd name="T36" fmla="*/ 31 w 279"/>
                <a:gd name="T37" fmla="*/ 227 h 279"/>
                <a:gd name="T38" fmla="*/ 14 w 279"/>
                <a:gd name="T39" fmla="*/ 200 h 279"/>
                <a:gd name="T40" fmla="*/ 3 w 279"/>
                <a:gd name="T41" fmla="*/ 171 h 279"/>
                <a:gd name="T42" fmla="*/ 0 w 279"/>
                <a:gd name="T43" fmla="*/ 139 h 279"/>
                <a:gd name="T44" fmla="*/ 3 w 279"/>
                <a:gd name="T45" fmla="*/ 107 h 279"/>
                <a:gd name="T46" fmla="*/ 14 w 279"/>
                <a:gd name="T47" fmla="*/ 78 h 279"/>
                <a:gd name="T48" fmla="*/ 31 w 279"/>
                <a:gd name="T49" fmla="*/ 52 h 279"/>
                <a:gd name="T50" fmla="*/ 53 w 279"/>
                <a:gd name="T51" fmla="*/ 30 h 279"/>
                <a:gd name="T52" fmla="*/ 78 w 279"/>
                <a:gd name="T53" fmla="*/ 14 h 279"/>
                <a:gd name="T54" fmla="*/ 107 w 279"/>
                <a:gd name="T55" fmla="*/ 3 h 279"/>
                <a:gd name="T56" fmla="*/ 140 w 279"/>
                <a:gd name="T57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79" h="279">
                  <a:moveTo>
                    <a:pt x="140" y="0"/>
                  </a:moveTo>
                  <a:lnTo>
                    <a:pt x="171" y="3"/>
                  </a:lnTo>
                  <a:lnTo>
                    <a:pt x="202" y="14"/>
                  </a:lnTo>
                  <a:lnTo>
                    <a:pt x="227" y="30"/>
                  </a:lnTo>
                  <a:lnTo>
                    <a:pt x="249" y="52"/>
                  </a:lnTo>
                  <a:lnTo>
                    <a:pt x="266" y="78"/>
                  </a:lnTo>
                  <a:lnTo>
                    <a:pt x="275" y="107"/>
                  </a:lnTo>
                  <a:lnTo>
                    <a:pt x="279" y="139"/>
                  </a:lnTo>
                  <a:lnTo>
                    <a:pt x="275" y="171"/>
                  </a:lnTo>
                  <a:lnTo>
                    <a:pt x="266" y="200"/>
                  </a:lnTo>
                  <a:lnTo>
                    <a:pt x="249" y="227"/>
                  </a:lnTo>
                  <a:lnTo>
                    <a:pt x="227" y="249"/>
                  </a:lnTo>
                  <a:lnTo>
                    <a:pt x="202" y="264"/>
                  </a:lnTo>
                  <a:lnTo>
                    <a:pt x="171" y="275"/>
                  </a:lnTo>
                  <a:lnTo>
                    <a:pt x="140" y="279"/>
                  </a:lnTo>
                  <a:lnTo>
                    <a:pt x="107" y="275"/>
                  </a:lnTo>
                  <a:lnTo>
                    <a:pt x="78" y="264"/>
                  </a:lnTo>
                  <a:lnTo>
                    <a:pt x="53" y="249"/>
                  </a:lnTo>
                  <a:lnTo>
                    <a:pt x="31" y="227"/>
                  </a:lnTo>
                  <a:lnTo>
                    <a:pt x="14" y="200"/>
                  </a:lnTo>
                  <a:lnTo>
                    <a:pt x="3" y="171"/>
                  </a:lnTo>
                  <a:lnTo>
                    <a:pt x="0" y="139"/>
                  </a:lnTo>
                  <a:lnTo>
                    <a:pt x="3" y="107"/>
                  </a:lnTo>
                  <a:lnTo>
                    <a:pt x="14" y="78"/>
                  </a:lnTo>
                  <a:lnTo>
                    <a:pt x="31" y="52"/>
                  </a:lnTo>
                  <a:lnTo>
                    <a:pt x="53" y="30"/>
                  </a:lnTo>
                  <a:lnTo>
                    <a:pt x="78" y="14"/>
                  </a:lnTo>
                  <a:lnTo>
                    <a:pt x="107" y="3"/>
                  </a:lnTo>
                  <a:lnTo>
                    <a:pt x="14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white"/>
                </a:solidFill>
                <a:latin typeface="Arial" charset="0"/>
                <a:ea typeface="ＭＳ Ｐゴシック"/>
                <a:cs typeface="ＭＳ Ｐゴシック"/>
              </a:endParaRPr>
            </a:p>
          </p:txBody>
        </p:sp>
        <p:sp>
          <p:nvSpPr>
            <p:cNvPr id="65" name="Freeform 64"/>
            <p:cNvSpPr>
              <a:spLocks/>
            </p:cNvSpPr>
            <p:nvPr/>
          </p:nvSpPr>
          <p:spPr bwMode="auto">
            <a:xfrm>
              <a:off x="2110317" y="2248536"/>
              <a:ext cx="98425" cy="98425"/>
            </a:xfrm>
            <a:custGeom>
              <a:avLst/>
              <a:gdLst>
                <a:gd name="T0" fmla="*/ 155 w 310"/>
                <a:gd name="T1" fmla="*/ 0 h 309"/>
                <a:gd name="T2" fmla="*/ 186 w 310"/>
                <a:gd name="T3" fmla="*/ 2 h 309"/>
                <a:gd name="T4" fmla="*/ 215 w 310"/>
                <a:gd name="T5" fmla="*/ 12 h 309"/>
                <a:gd name="T6" fmla="*/ 242 w 310"/>
                <a:gd name="T7" fmla="*/ 27 h 309"/>
                <a:gd name="T8" fmla="*/ 265 w 310"/>
                <a:gd name="T9" fmla="*/ 45 h 309"/>
                <a:gd name="T10" fmla="*/ 283 w 310"/>
                <a:gd name="T11" fmla="*/ 68 h 309"/>
                <a:gd name="T12" fmla="*/ 297 w 310"/>
                <a:gd name="T13" fmla="*/ 94 h 309"/>
                <a:gd name="T14" fmla="*/ 306 w 310"/>
                <a:gd name="T15" fmla="*/ 123 h 309"/>
                <a:gd name="T16" fmla="*/ 310 w 310"/>
                <a:gd name="T17" fmla="*/ 155 h 309"/>
                <a:gd name="T18" fmla="*/ 306 w 310"/>
                <a:gd name="T19" fmla="*/ 185 h 309"/>
                <a:gd name="T20" fmla="*/ 297 w 310"/>
                <a:gd name="T21" fmla="*/ 214 h 309"/>
                <a:gd name="T22" fmla="*/ 283 w 310"/>
                <a:gd name="T23" fmla="*/ 241 h 309"/>
                <a:gd name="T24" fmla="*/ 265 w 310"/>
                <a:gd name="T25" fmla="*/ 264 h 309"/>
                <a:gd name="T26" fmla="*/ 242 w 310"/>
                <a:gd name="T27" fmla="*/ 283 h 309"/>
                <a:gd name="T28" fmla="*/ 215 w 310"/>
                <a:gd name="T29" fmla="*/ 296 h 309"/>
                <a:gd name="T30" fmla="*/ 186 w 310"/>
                <a:gd name="T31" fmla="*/ 306 h 309"/>
                <a:gd name="T32" fmla="*/ 155 w 310"/>
                <a:gd name="T33" fmla="*/ 309 h 309"/>
                <a:gd name="T34" fmla="*/ 123 w 310"/>
                <a:gd name="T35" fmla="*/ 306 h 309"/>
                <a:gd name="T36" fmla="*/ 94 w 310"/>
                <a:gd name="T37" fmla="*/ 296 h 309"/>
                <a:gd name="T38" fmla="*/ 69 w 310"/>
                <a:gd name="T39" fmla="*/ 283 h 309"/>
                <a:gd name="T40" fmla="*/ 46 w 310"/>
                <a:gd name="T41" fmla="*/ 264 h 309"/>
                <a:gd name="T42" fmla="*/ 27 w 310"/>
                <a:gd name="T43" fmla="*/ 241 h 309"/>
                <a:gd name="T44" fmla="*/ 12 w 310"/>
                <a:gd name="T45" fmla="*/ 214 h 309"/>
                <a:gd name="T46" fmla="*/ 4 w 310"/>
                <a:gd name="T47" fmla="*/ 185 h 309"/>
                <a:gd name="T48" fmla="*/ 0 w 310"/>
                <a:gd name="T49" fmla="*/ 155 h 309"/>
                <a:gd name="T50" fmla="*/ 4 w 310"/>
                <a:gd name="T51" fmla="*/ 123 h 309"/>
                <a:gd name="T52" fmla="*/ 12 w 310"/>
                <a:gd name="T53" fmla="*/ 94 h 309"/>
                <a:gd name="T54" fmla="*/ 27 w 310"/>
                <a:gd name="T55" fmla="*/ 68 h 309"/>
                <a:gd name="T56" fmla="*/ 46 w 310"/>
                <a:gd name="T57" fmla="*/ 45 h 309"/>
                <a:gd name="T58" fmla="*/ 69 w 310"/>
                <a:gd name="T59" fmla="*/ 27 h 309"/>
                <a:gd name="T60" fmla="*/ 94 w 310"/>
                <a:gd name="T61" fmla="*/ 12 h 309"/>
                <a:gd name="T62" fmla="*/ 123 w 310"/>
                <a:gd name="T63" fmla="*/ 2 h 309"/>
                <a:gd name="T64" fmla="*/ 155 w 310"/>
                <a:gd name="T65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10" h="309">
                  <a:moveTo>
                    <a:pt x="155" y="0"/>
                  </a:moveTo>
                  <a:lnTo>
                    <a:pt x="186" y="2"/>
                  </a:lnTo>
                  <a:lnTo>
                    <a:pt x="215" y="12"/>
                  </a:lnTo>
                  <a:lnTo>
                    <a:pt x="242" y="27"/>
                  </a:lnTo>
                  <a:lnTo>
                    <a:pt x="265" y="45"/>
                  </a:lnTo>
                  <a:lnTo>
                    <a:pt x="283" y="68"/>
                  </a:lnTo>
                  <a:lnTo>
                    <a:pt x="297" y="94"/>
                  </a:lnTo>
                  <a:lnTo>
                    <a:pt x="306" y="123"/>
                  </a:lnTo>
                  <a:lnTo>
                    <a:pt x="310" y="155"/>
                  </a:lnTo>
                  <a:lnTo>
                    <a:pt x="306" y="185"/>
                  </a:lnTo>
                  <a:lnTo>
                    <a:pt x="297" y="214"/>
                  </a:lnTo>
                  <a:lnTo>
                    <a:pt x="283" y="241"/>
                  </a:lnTo>
                  <a:lnTo>
                    <a:pt x="265" y="264"/>
                  </a:lnTo>
                  <a:lnTo>
                    <a:pt x="242" y="283"/>
                  </a:lnTo>
                  <a:lnTo>
                    <a:pt x="215" y="296"/>
                  </a:lnTo>
                  <a:lnTo>
                    <a:pt x="186" y="306"/>
                  </a:lnTo>
                  <a:lnTo>
                    <a:pt x="155" y="309"/>
                  </a:lnTo>
                  <a:lnTo>
                    <a:pt x="123" y="306"/>
                  </a:lnTo>
                  <a:lnTo>
                    <a:pt x="94" y="296"/>
                  </a:lnTo>
                  <a:lnTo>
                    <a:pt x="69" y="283"/>
                  </a:lnTo>
                  <a:lnTo>
                    <a:pt x="46" y="264"/>
                  </a:lnTo>
                  <a:lnTo>
                    <a:pt x="27" y="241"/>
                  </a:lnTo>
                  <a:lnTo>
                    <a:pt x="12" y="214"/>
                  </a:lnTo>
                  <a:lnTo>
                    <a:pt x="4" y="185"/>
                  </a:lnTo>
                  <a:lnTo>
                    <a:pt x="0" y="155"/>
                  </a:lnTo>
                  <a:lnTo>
                    <a:pt x="4" y="123"/>
                  </a:lnTo>
                  <a:lnTo>
                    <a:pt x="12" y="94"/>
                  </a:lnTo>
                  <a:lnTo>
                    <a:pt x="27" y="68"/>
                  </a:lnTo>
                  <a:lnTo>
                    <a:pt x="46" y="45"/>
                  </a:lnTo>
                  <a:lnTo>
                    <a:pt x="69" y="27"/>
                  </a:lnTo>
                  <a:lnTo>
                    <a:pt x="94" y="12"/>
                  </a:lnTo>
                  <a:lnTo>
                    <a:pt x="123" y="2"/>
                  </a:lnTo>
                  <a:lnTo>
                    <a:pt x="15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white"/>
                </a:solidFill>
                <a:latin typeface="Arial" charset="0"/>
                <a:ea typeface="ＭＳ Ｐゴシック"/>
                <a:cs typeface="ＭＳ Ｐゴシック"/>
              </a:endParaRPr>
            </a:p>
          </p:txBody>
        </p:sp>
        <p:sp>
          <p:nvSpPr>
            <p:cNvPr id="66" name="Freeform 65"/>
            <p:cNvSpPr>
              <a:spLocks/>
            </p:cNvSpPr>
            <p:nvPr/>
          </p:nvSpPr>
          <p:spPr bwMode="auto">
            <a:xfrm>
              <a:off x="2208742" y="2150111"/>
              <a:ext cx="53975" cy="53975"/>
            </a:xfrm>
            <a:custGeom>
              <a:avLst/>
              <a:gdLst>
                <a:gd name="T0" fmla="*/ 85 w 170"/>
                <a:gd name="T1" fmla="*/ 0 h 170"/>
                <a:gd name="T2" fmla="*/ 108 w 170"/>
                <a:gd name="T3" fmla="*/ 4 h 170"/>
                <a:gd name="T4" fmla="*/ 129 w 170"/>
                <a:gd name="T5" fmla="*/ 12 h 170"/>
                <a:gd name="T6" fmla="*/ 145 w 170"/>
                <a:gd name="T7" fmla="*/ 26 h 170"/>
                <a:gd name="T8" fmla="*/ 159 w 170"/>
                <a:gd name="T9" fmla="*/ 43 h 170"/>
                <a:gd name="T10" fmla="*/ 167 w 170"/>
                <a:gd name="T11" fmla="*/ 63 h 170"/>
                <a:gd name="T12" fmla="*/ 170 w 170"/>
                <a:gd name="T13" fmla="*/ 85 h 170"/>
                <a:gd name="T14" fmla="*/ 167 w 170"/>
                <a:gd name="T15" fmla="*/ 108 h 170"/>
                <a:gd name="T16" fmla="*/ 159 w 170"/>
                <a:gd name="T17" fmla="*/ 129 h 170"/>
                <a:gd name="T18" fmla="*/ 145 w 170"/>
                <a:gd name="T19" fmla="*/ 145 h 170"/>
                <a:gd name="T20" fmla="*/ 129 w 170"/>
                <a:gd name="T21" fmla="*/ 159 h 170"/>
                <a:gd name="T22" fmla="*/ 108 w 170"/>
                <a:gd name="T23" fmla="*/ 167 h 170"/>
                <a:gd name="T24" fmla="*/ 85 w 170"/>
                <a:gd name="T25" fmla="*/ 170 h 170"/>
                <a:gd name="T26" fmla="*/ 63 w 170"/>
                <a:gd name="T27" fmla="*/ 167 h 170"/>
                <a:gd name="T28" fmla="*/ 43 w 170"/>
                <a:gd name="T29" fmla="*/ 159 h 170"/>
                <a:gd name="T30" fmla="*/ 26 w 170"/>
                <a:gd name="T31" fmla="*/ 145 h 170"/>
                <a:gd name="T32" fmla="*/ 12 w 170"/>
                <a:gd name="T33" fmla="*/ 129 h 170"/>
                <a:gd name="T34" fmla="*/ 4 w 170"/>
                <a:gd name="T35" fmla="*/ 108 h 170"/>
                <a:gd name="T36" fmla="*/ 0 w 170"/>
                <a:gd name="T37" fmla="*/ 85 h 170"/>
                <a:gd name="T38" fmla="*/ 4 w 170"/>
                <a:gd name="T39" fmla="*/ 63 h 170"/>
                <a:gd name="T40" fmla="*/ 12 w 170"/>
                <a:gd name="T41" fmla="*/ 43 h 170"/>
                <a:gd name="T42" fmla="*/ 26 w 170"/>
                <a:gd name="T43" fmla="*/ 26 h 170"/>
                <a:gd name="T44" fmla="*/ 43 w 170"/>
                <a:gd name="T45" fmla="*/ 12 h 170"/>
                <a:gd name="T46" fmla="*/ 63 w 170"/>
                <a:gd name="T47" fmla="*/ 4 h 170"/>
                <a:gd name="T48" fmla="*/ 85 w 170"/>
                <a:gd name="T49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70" h="170">
                  <a:moveTo>
                    <a:pt x="85" y="0"/>
                  </a:moveTo>
                  <a:lnTo>
                    <a:pt x="108" y="4"/>
                  </a:lnTo>
                  <a:lnTo>
                    <a:pt x="129" y="12"/>
                  </a:lnTo>
                  <a:lnTo>
                    <a:pt x="145" y="26"/>
                  </a:lnTo>
                  <a:lnTo>
                    <a:pt x="159" y="43"/>
                  </a:lnTo>
                  <a:lnTo>
                    <a:pt x="167" y="63"/>
                  </a:lnTo>
                  <a:lnTo>
                    <a:pt x="170" y="85"/>
                  </a:lnTo>
                  <a:lnTo>
                    <a:pt x="167" y="108"/>
                  </a:lnTo>
                  <a:lnTo>
                    <a:pt x="159" y="129"/>
                  </a:lnTo>
                  <a:lnTo>
                    <a:pt x="145" y="145"/>
                  </a:lnTo>
                  <a:lnTo>
                    <a:pt x="129" y="159"/>
                  </a:lnTo>
                  <a:lnTo>
                    <a:pt x="108" y="167"/>
                  </a:lnTo>
                  <a:lnTo>
                    <a:pt x="85" y="170"/>
                  </a:lnTo>
                  <a:lnTo>
                    <a:pt x="63" y="167"/>
                  </a:lnTo>
                  <a:lnTo>
                    <a:pt x="43" y="159"/>
                  </a:lnTo>
                  <a:lnTo>
                    <a:pt x="26" y="145"/>
                  </a:lnTo>
                  <a:lnTo>
                    <a:pt x="12" y="129"/>
                  </a:lnTo>
                  <a:lnTo>
                    <a:pt x="4" y="108"/>
                  </a:lnTo>
                  <a:lnTo>
                    <a:pt x="0" y="85"/>
                  </a:lnTo>
                  <a:lnTo>
                    <a:pt x="4" y="63"/>
                  </a:lnTo>
                  <a:lnTo>
                    <a:pt x="12" y="43"/>
                  </a:lnTo>
                  <a:lnTo>
                    <a:pt x="26" y="26"/>
                  </a:lnTo>
                  <a:lnTo>
                    <a:pt x="43" y="12"/>
                  </a:lnTo>
                  <a:lnTo>
                    <a:pt x="63" y="4"/>
                  </a:lnTo>
                  <a:lnTo>
                    <a:pt x="85" y="0"/>
                  </a:lnTo>
                  <a:close/>
                </a:path>
              </a:pathLst>
            </a:custGeom>
            <a:solidFill>
              <a:srgbClr val="F7C23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white"/>
                </a:solidFill>
                <a:latin typeface="Arial" charset="0"/>
                <a:ea typeface="ＭＳ Ｐゴシック"/>
                <a:cs typeface="ＭＳ Ｐゴシック"/>
              </a:endParaRPr>
            </a:p>
          </p:txBody>
        </p:sp>
        <p:sp>
          <p:nvSpPr>
            <p:cNvPr id="67" name="Freeform 66"/>
            <p:cNvSpPr>
              <a:spLocks/>
            </p:cNvSpPr>
            <p:nvPr/>
          </p:nvSpPr>
          <p:spPr bwMode="auto">
            <a:xfrm>
              <a:off x="2115080" y="2059623"/>
              <a:ext cx="80963" cy="82550"/>
            </a:xfrm>
            <a:custGeom>
              <a:avLst/>
              <a:gdLst>
                <a:gd name="T0" fmla="*/ 128 w 256"/>
                <a:gd name="T1" fmla="*/ 0 h 257"/>
                <a:gd name="T2" fmla="*/ 157 w 256"/>
                <a:gd name="T3" fmla="*/ 4 h 257"/>
                <a:gd name="T4" fmla="*/ 184 w 256"/>
                <a:gd name="T5" fmla="*/ 14 h 257"/>
                <a:gd name="T6" fmla="*/ 208 w 256"/>
                <a:gd name="T7" fmla="*/ 29 h 257"/>
                <a:gd name="T8" fmla="*/ 227 w 256"/>
                <a:gd name="T9" fmla="*/ 49 h 257"/>
                <a:gd name="T10" fmla="*/ 243 w 256"/>
                <a:gd name="T11" fmla="*/ 73 h 257"/>
                <a:gd name="T12" fmla="*/ 253 w 256"/>
                <a:gd name="T13" fmla="*/ 100 h 257"/>
                <a:gd name="T14" fmla="*/ 256 w 256"/>
                <a:gd name="T15" fmla="*/ 129 h 257"/>
                <a:gd name="T16" fmla="*/ 253 w 256"/>
                <a:gd name="T17" fmla="*/ 158 h 257"/>
                <a:gd name="T18" fmla="*/ 243 w 256"/>
                <a:gd name="T19" fmla="*/ 185 h 257"/>
                <a:gd name="T20" fmla="*/ 227 w 256"/>
                <a:gd name="T21" fmla="*/ 208 h 257"/>
                <a:gd name="T22" fmla="*/ 208 w 256"/>
                <a:gd name="T23" fmla="*/ 229 h 257"/>
                <a:gd name="T24" fmla="*/ 184 w 256"/>
                <a:gd name="T25" fmla="*/ 243 h 257"/>
                <a:gd name="T26" fmla="*/ 157 w 256"/>
                <a:gd name="T27" fmla="*/ 253 h 257"/>
                <a:gd name="T28" fmla="*/ 128 w 256"/>
                <a:gd name="T29" fmla="*/ 257 h 257"/>
                <a:gd name="T30" fmla="*/ 99 w 256"/>
                <a:gd name="T31" fmla="*/ 253 h 257"/>
                <a:gd name="T32" fmla="*/ 71 w 256"/>
                <a:gd name="T33" fmla="*/ 243 h 257"/>
                <a:gd name="T34" fmla="*/ 48 w 256"/>
                <a:gd name="T35" fmla="*/ 229 h 257"/>
                <a:gd name="T36" fmla="*/ 28 w 256"/>
                <a:gd name="T37" fmla="*/ 208 h 257"/>
                <a:gd name="T38" fmla="*/ 13 w 256"/>
                <a:gd name="T39" fmla="*/ 185 h 257"/>
                <a:gd name="T40" fmla="*/ 4 w 256"/>
                <a:gd name="T41" fmla="*/ 158 h 257"/>
                <a:gd name="T42" fmla="*/ 0 w 256"/>
                <a:gd name="T43" fmla="*/ 129 h 257"/>
                <a:gd name="T44" fmla="*/ 4 w 256"/>
                <a:gd name="T45" fmla="*/ 100 h 257"/>
                <a:gd name="T46" fmla="*/ 13 w 256"/>
                <a:gd name="T47" fmla="*/ 73 h 257"/>
                <a:gd name="T48" fmla="*/ 28 w 256"/>
                <a:gd name="T49" fmla="*/ 49 h 257"/>
                <a:gd name="T50" fmla="*/ 48 w 256"/>
                <a:gd name="T51" fmla="*/ 29 h 257"/>
                <a:gd name="T52" fmla="*/ 71 w 256"/>
                <a:gd name="T53" fmla="*/ 14 h 257"/>
                <a:gd name="T54" fmla="*/ 99 w 256"/>
                <a:gd name="T55" fmla="*/ 4 h 257"/>
                <a:gd name="T56" fmla="*/ 128 w 256"/>
                <a:gd name="T57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56" h="257">
                  <a:moveTo>
                    <a:pt x="128" y="0"/>
                  </a:moveTo>
                  <a:lnTo>
                    <a:pt x="157" y="4"/>
                  </a:lnTo>
                  <a:lnTo>
                    <a:pt x="184" y="14"/>
                  </a:lnTo>
                  <a:lnTo>
                    <a:pt x="208" y="29"/>
                  </a:lnTo>
                  <a:lnTo>
                    <a:pt x="227" y="49"/>
                  </a:lnTo>
                  <a:lnTo>
                    <a:pt x="243" y="73"/>
                  </a:lnTo>
                  <a:lnTo>
                    <a:pt x="253" y="100"/>
                  </a:lnTo>
                  <a:lnTo>
                    <a:pt x="256" y="129"/>
                  </a:lnTo>
                  <a:lnTo>
                    <a:pt x="253" y="158"/>
                  </a:lnTo>
                  <a:lnTo>
                    <a:pt x="243" y="185"/>
                  </a:lnTo>
                  <a:lnTo>
                    <a:pt x="227" y="208"/>
                  </a:lnTo>
                  <a:lnTo>
                    <a:pt x="208" y="229"/>
                  </a:lnTo>
                  <a:lnTo>
                    <a:pt x="184" y="243"/>
                  </a:lnTo>
                  <a:lnTo>
                    <a:pt x="157" y="253"/>
                  </a:lnTo>
                  <a:lnTo>
                    <a:pt x="128" y="257"/>
                  </a:lnTo>
                  <a:lnTo>
                    <a:pt x="99" y="253"/>
                  </a:lnTo>
                  <a:lnTo>
                    <a:pt x="71" y="243"/>
                  </a:lnTo>
                  <a:lnTo>
                    <a:pt x="48" y="229"/>
                  </a:lnTo>
                  <a:lnTo>
                    <a:pt x="28" y="208"/>
                  </a:lnTo>
                  <a:lnTo>
                    <a:pt x="13" y="185"/>
                  </a:lnTo>
                  <a:lnTo>
                    <a:pt x="4" y="158"/>
                  </a:lnTo>
                  <a:lnTo>
                    <a:pt x="0" y="129"/>
                  </a:lnTo>
                  <a:lnTo>
                    <a:pt x="4" y="100"/>
                  </a:lnTo>
                  <a:lnTo>
                    <a:pt x="13" y="73"/>
                  </a:lnTo>
                  <a:lnTo>
                    <a:pt x="28" y="49"/>
                  </a:lnTo>
                  <a:lnTo>
                    <a:pt x="48" y="29"/>
                  </a:lnTo>
                  <a:lnTo>
                    <a:pt x="71" y="14"/>
                  </a:lnTo>
                  <a:lnTo>
                    <a:pt x="99" y="4"/>
                  </a:lnTo>
                  <a:lnTo>
                    <a:pt x="12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white"/>
                </a:solidFill>
                <a:latin typeface="Arial" charset="0"/>
                <a:ea typeface="ＭＳ Ｐゴシック"/>
                <a:cs typeface="ＭＳ Ｐゴシック"/>
              </a:endParaRPr>
            </a:p>
          </p:txBody>
        </p:sp>
        <p:sp>
          <p:nvSpPr>
            <p:cNvPr id="68" name="Freeform 67"/>
            <p:cNvSpPr>
              <a:spLocks/>
            </p:cNvSpPr>
            <p:nvPr/>
          </p:nvSpPr>
          <p:spPr bwMode="auto">
            <a:xfrm>
              <a:off x="1930930" y="2085023"/>
              <a:ext cx="44450" cy="44450"/>
            </a:xfrm>
            <a:custGeom>
              <a:avLst/>
              <a:gdLst>
                <a:gd name="T0" fmla="*/ 69 w 138"/>
                <a:gd name="T1" fmla="*/ 0 h 139"/>
                <a:gd name="T2" fmla="*/ 90 w 138"/>
                <a:gd name="T3" fmla="*/ 4 h 139"/>
                <a:gd name="T4" fmla="*/ 110 w 138"/>
                <a:gd name="T5" fmla="*/ 15 h 139"/>
                <a:gd name="T6" fmla="*/ 124 w 138"/>
                <a:gd name="T7" fmla="*/ 29 h 139"/>
                <a:gd name="T8" fmla="*/ 134 w 138"/>
                <a:gd name="T9" fmla="*/ 48 h 139"/>
                <a:gd name="T10" fmla="*/ 138 w 138"/>
                <a:gd name="T11" fmla="*/ 70 h 139"/>
                <a:gd name="T12" fmla="*/ 134 w 138"/>
                <a:gd name="T13" fmla="*/ 92 h 139"/>
                <a:gd name="T14" fmla="*/ 124 w 138"/>
                <a:gd name="T15" fmla="*/ 110 h 139"/>
                <a:gd name="T16" fmla="*/ 110 w 138"/>
                <a:gd name="T17" fmla="*/ 126 h 139"/>
                <a:gd name="T18" fmla="*/ 90 w 138"/>
                <a:gd name="T19" fmla="*/ 135 h 139"/>
                <a:gd name="T20" fmla="*/ 69 w 138"/>
                <a:gd name="T21" fmla="*/ 139 h 139"/>
                <a:gd name="T22" fmla="*/ 47 w 138"/>
                <a:gd name="T23" fmla="*/ 135 h 139"/>
                <a:gd name="T24" fmla="*/ 28 w 138"/>
                <a:gd name="T25" fmla="*/ 126 h 139"/>
                <a:gd name="T26" fmla="*/ 13 w 138"/>
                <a:gd name="T27" fmla="*/ 110 h 139"/>
                <a:gd name="T28" fmla="*/ 3 w 138"/>
                <a:gd name="T29" fmla="*/ 92 h 139"/>
                <a:gd name="T30" fmla="*/ 0 w 138"/>
                <a:gd name="T31" fmla="*/ 70 h 139"/>
                <a:gd name="T32" fmla="*/ 3 w 138"/>
                <a:gd name="T33" fmla="*/ 48 h 139"/>
                <a:gd name="T34" fmla="*/ 13 w 138"/>
                <a:gd name="T35" fmla="*/ 29 h 139"/>
                <a:gd name="T36" fmla="*/ 28 w 138"/>
                <a:gd name="T37" fmla="*/ 15 h 139"/>
                <a:gd name="T38" fmla="*/ 47 w 138"/>
                <a:gd name="T39" fmla="*/ 4 h 139"/>
                <a:gd name="T40" fmla="*/ 69 w 138"/>
                <a:gd name="T41" fmla="*/ 0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8" h="139">
                  <a:moveTo>
                    <a:pt x="69" y="0"/>
                  </a:moveTo>
                  <a:lnTo>
                    <a:pt x="90" y="4"/>
                  </a:lnTo>
                  <a:lnTo>
                    <a:pt x="110" y="15"/>
                  </a:lnTo>
                  <a:lnTo>
                    <a:pt x="124" y="29"/>
                  </a:lnTo>
                  <a:lnTo>
                    <a:pt x="134" y="48"/>
                  </a:lnTo>
                  <a:lnTo>
                    <a:pt x="138" y="70"/>
                  </a:lnTo>
                  <a:lnTo>
                    <a:pt x="134" y="92"/>
                  </a:lnTo>
                  <a:lnTo>
                    <a:pt x="124" y="110"/>
                  </a:lnTo>
                  <a:lnTo>
                    <a:pt x="110" y="126"/>
                  </a:lnTo>
                  <a:lnTo>
                    <a:pt x="90" y="135"/>
                  </a:lnTo>
                  <a:lnTo>
                    <a:pt x="69" y="139"/>
                  </a:lnTo>
                  <a:lnTo>
                    <a:pt x="47" y="135"/>
                  </a:lnTo>
                  <a:lnTo>
                    <a:pt x="28" y="126"/>
                  </a:lnTo>
                  <a:lnTo>
                    <a:pt x="13" y="110"/>
                  </a:lnTo>
                  <a:lnTo>
                    <a:pt x="3" y="92"/>
                  </a:lnTo>
                  <a:lnTo>
                    <a:pt x="0" y="70"/>
                  </a:lnTo>
                  <a:lnTo>
                    <a:pt x="3" y="48"/>
                  </a:lnTo>
                  <a:lnTo>
                    <a:pt x="13" y="29"/>
                  </a:lnTo>
                  <a:lnTo>
                    <a:pt x="28" y="15"/>
                  </a:lnTo>
                  <a:lnTo>
                    <a:pt x="47" y="4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white"/>
                </a:solidFill>
                <a:latin typeface="Arial" charset="0"/>
                <a:ea typeface="ＭＳ Ｐゴシック"/>
                <a:cs typeface="ＭＳ Ｐゴシック"/>
              </a:endParaRPr>
            </a:p>
          </p:txBody>
        </p:sp>
        <p:sp>
          <p:nvSpPr>
            <p:cNvPr id="69" name="Freeform 68"/>
            <p:cNvSpPr>
              <a:spLocks/>
            </p:cNvSpPr>
            <p:nvPr/>
          </p:nvSpPr>
          <p:spPr bwMode="auto">
            <a:xfrm>
              <a:off x="2105555" y="2253298"/>
              <a:ext cx="215900" cy="161925"/>
            </a:xfrm>
            <a:custGeom>
              <a:avLst/>
              <a:gdLst>
                <a:gd name="T0" fmla="*/ 679 w 679"/>
                <a:gd name="T1" fmla="*/ 0 h 513"/>
                <a:gd name="T2" fmla="*/ 679 w 679"/>
                <a:gd name="T3" fmla="*/ 69 h 513"/>
                <a:gd name="T4" fmla="*/ 193 w 679"/>
                <a:gd name="T5" fmla="*/ 170 h 513"/>
                <a:gd name="T6" fmla="*/ 72 w 679"/>
                <a:gd name="T7" fmla="*/ 513 h 513"/>
                <a:gd name="T8" fmla="*/ 0 w 679"/>
                <a:gd name="T9" fmla="*/ 513 h 513"/>
                <a:gd name="T10" fmla="*/ 142 w 679"/>
                <a:gd name="T11" fmla="*/ 110 h 513"/>
                <a:gd name="T12" fmla="*/ 679 w 679"/>
                <a:gd name="T13" fmla="*/ 0 h 5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79" h="513">
                  <a:moveTo>
                    <a:pt x="679" y="0"/>
                  </a:moveTo>
                  <a:lnTo>
                    <a:pt x="679" y="69"/>
                  </a:lnTo>
                  <a:lnTo>
                    <a:pt x="193" y="170"/>
                  </a:lnTo>
                  <a:lnTo>
                    <a:pt x="72" y="513"/>
                  </a:lnTo>
                  <a:lnTo>
                    <a:pt x="0" y="513"/>
                  </a:lnTo>
                  <a:lnTo>
                    <a:pt x="142" y="110"/>
                  </a:lnTo>
                  <a:lnTo>
                    <a:pt x="67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white"/>
                </a:solidFill>
                <a:latin typeface="Arial" charset="0"/>
                <a:ea typeface="ＭＳ Ｐゴシック"/>
                <a:cs typeface="ＭＳ Ｐゴシック"/>
              </a:endParaRPr>
            </a:p>
          </p:txBody>
        </p:sp>
        <p:sp>
          <p:nvSpPr>
            <p:cNvPr id="70" name="Freeform 69"/>
            <p:cNvSpPr>
              <a:spLocks/>
            </p:cNvSpPr>
            <p:nvPr/>
          </p:nvSpPr>
          <p:spPr bwMode="auto">
            <a:xfrm>
              <a:off x="1743605" y="2037398"/>
              <a:ext cx="430213" cy="377825"/>
            </a:xfrm>
            <a:custGeom>
              <a:avLst/>
              <a:gdLst>
                <a:gd name="T0" fmla="*/ 1285 w 1353"/>
                <a:gd name="T1" fmla="*/ 0 h 1192"/>
                <a:gd name="T2" fmla="*/ 1353 w 1353"/>
                <a:gd name="T3" fmla="*/ 0 h 1192"/>
                <a:gd name="T4" fmla="*/ 1329 w 1353"/>
                <a:gd name="T5" fmla="*/ 222 h 1192"/>
                <a:gd name="T6" fmla="*/ 475 w 1353"/>
                <a:gd name="T7" fmla="*/ 653 h 1192"/>
                <a:gd name="T8" fmla="*/ 728 w 1353"/>
                <a:gd name="T9" fmla="*/ 922 h 1192"/>
                <a:gd name="T10" fmla="*/ 752 w 1353"/>
                <a:gd name="T11" fmla="*/ 1192 h 1192"/>
                <a:gd name="T12" fmla="*/ 684 w 1353"/>
                <a:gd name="T13" fmla="*/ 1192 h 1192"/>
                <a:gd name="T14" fmla="*/ 662 w 1353"/>
                <a:gd name="T15" fmla="*/ 951 h 1192"/>
                <a:gd name="T16" fmla="*/ 434 w 1353"/>
                <a:gd name="T17" fmla="*/ 708 h 1192"/>
                <a:gd name="T18" fmla="*/ 278 w 1353"/>
                <a:gd name="T19" fmla="*/ 1192 h 1192"/>
                <a:gd name="T20" fmla="*/ 207 w 1353"/>
                <a:gd name="T21" fmla="*/ 1192 h 1192"/>
                <a:gd name="T22" fmla="*/ 378 w 1353"/>
                <a:gd name="T23" fmla="*/ 661 h 1192"/>
                <a:gd name="T24" fmla="*/ 0 w 1353"/>
                <a:gd name="T25" fmla="*/ 497 h 1192"/>
                <a:gd name="T26" fmla="*/ 0 w 1353"/>
                <a:gd name="T27" fmla="*/ 422 h 1192"/>
                <a:gd name="T28" fmla="*/ 418 w 1353"/>
                <a:gd name="T29" fmla="*/ 606 h 1192"/>
                <a:gd name="T30" fmla="*/ 1266 w 1353"/>
                <a:gd name="T31" fmla="*/ 179 h 1192"/>
                <a:gd name="T32" fmla="*/ 1285 w 1353"/>
                <a:gd name="T33" fmla="*/ 0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53" h="1192">
                  <a:moveTo>
                    <a:pt x="1285" y="0"/>
                  </a:moveTo>
                  <a:lnTo>
                    <a:pt x="1353" y="0"/>
                  </a:lnTo>
                  <a:lnTo>
                    <a:pt x="1329" y="222"/>
                  </a:lnTo>
                  <a:lnTo>
                    <a:pt x="475" y="653"/>
                  </a:lnTo>
                  <a:lnTo>
                    <a:pt x="728" y="922"/>
                  </a:lnTo>
                  <a:lnTo>
                    <a:pt x="752" y="1192"/>
                  </a:lnTo>
                  <a:lnTo>
                    <a:pt x="684" y="1192"/>
                  </a:lnTo>
                  <a:lnTo>
                    <a:pt x="662" y="951"/>
                  </a:lnTo>
                  <a:lnTo>
                    <a:pt x="434" y="708"/>
                  </a:lnTo>
                  <a:lnTo>
                    <a:pt x="278" y="1192"/>
                  </a:lnTo>
                  <a:lnTo>
                    <a:pt x="207" y="1192"/>
                  </a:lnTo>
                  <a:lnTo>
                    <a:pt x="378" y="661"/>
                  </a:lnTo>
                  <a:lnTo>
                    <a:pt x="0" y="497"/>
                  </a:lnTo>
                  <a:lnTo>
                    <a:pt x="0" y="422"/>
                  </a:lnTo>
                  <a:lnTo>
                    <a:pt x="418" y="606"/>
                  </a:lnTo>
                  <a:lnTo>
                    <a:pt x="1266" y="179"/>
                  </a:lnTo>
                  <a:lnTo>
                    <a:pt x="128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white"/>
                </a:solidFill>
                <a:latin typeface="Arial" charset="0"/>
                <a:ea typeface="ＭＳ Ｐゴシック"/>
                <a:cs typeface="ＭＳ Ｐゴシック"/>
              </a:endParaRPr>
            </a:p>
          </p:txBody>
        </p:sp>
        <p:sp>
          <p:nvSpPr>
            <p:cNvPr id="71" name="Freeform 70"/>
            <p:cNvSpPr>
              <a:spLocks/>
            </p:cNvSpPr>
            <p:nvPr/>
          </p:nvSpPr>
          <p:spPr bwMode="auto">
            <a:xfrm>
              <a:off x="1856317" y="2219961"/>
              <a:ext cx="41275" cy="41275"/>
            </a:xfrm>
            <a:custGeom>
              <a:avLst/>
              <a:gdLst>
                <a:gd name="T0" fmla="*/ 64 w 128"/>
                <a:gd name="T1" fmla="*/ 0 h 129"/>
                <a:gd name="T2" fmla="*/ 85 w 128"/>
                <a:gd name="T3" fmla="*/ 3 h 129"/>
                <a:gd name="T4" fmla="*/ 102 w 128"/>
                <a:gd name="T5" fmla="*/ 13 h 129"/>
                <a:gd name="T6" fmla="*/ 116 w 128"/>
                <a:gd name="T7" fmla="*/ 26 h 129"/>
                <a:gd name="T8" fmla="*/ 125 w 128"/>
                <a:gd name="T9" fmla="*/ 45 h 129"/>
                <a:gd name="T10" fmla="*/ 128 w 128"/>
                <a:gd name="T11" fmla="*/ 65 h 129"/>
                <a:gd name="T12" fmla="*/ 125 w 128"/>
                <a:gd name="T13" fmla="*/ 85 h 129"/>
                <a:gd name="T14" fmla="*/ 116 w 128"/>
                <a:gd name="T15" fmla="*/ 103 h 129"/>
                <a:gd name="T16" fmla="*/ 102 w 128"/>
                <a:gd name="T17" fmla="*/ 116 h 129"/>
                <a:gd name="T18" fmla="*/ 85 w 128"/>
                <a:gd name="T19" fmla="*/ 126 h 129"/>
                <a:gd name="T20" fmla="*/ 64 w 128"/>
                <a:gd name="T21" fmla="*/ 129 h 129"/>
                <a:gd name="T22" fmla="*/ 44 w 128"/>
                <a:gd name="T23" fmla="*/ 126 h 129"/>
                <a:gd name="T24" fmla="*/ 27 w 128"/>
                <a:gd name="T25" fmla="*/ 116 h 129"/>
                <a:gd name="T26" fmla="*/ 12 w 128"/>
                <a:gd name="T27" fmla="*/ 103 h 129"/>
                <a:gd name="T28" fmla="*/ 4 w 128"/>
                <a:gd name="T29" fmla="*/ 85 h 129"/>
                <a:gd name="T30" fmla="*/ 0 w 128"/>
                <a:gd name="T31" fmla="*/ 65 h 129"/>
                <a:gd name="T32" fmla="*/ 4 w 128"/>
                <a:gd name="T33" fmla="*/ 45 h 129"/>
                <a:gd name="T34" fmla="*/ 12 w 128"/>
                <a:gd name="T35" fmla="*/ 26 h 129"/>
                <a:gd name="T36" fmla="*/ 27 w 128"/>
                <a:gd name="T37" fmla="*/ 13 h 129"/>
                <a:gd name="T38" fmla="*/ 44 w 128"/>
                <a:gd name="T39" fmla="*/ 3 h 129"/>
                <a:gd name="T40" fmla="*/ 64 w 128"/>
                <a:gd name="T41" fmla="*/ 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8" h="129">
                  <a:moveTo>
                    <a:pt x="64" y="0"/>
                  </a:moveTo>
                  <a:lnTo>
                    <a:pt x="85" y="3"/>
                  </a:lnTo>
                  <a:lnTo>
                    <a:pt x="102" y="13"/>
                  </a:lnTo>
                  <a:lnTo>
                    <a:pt x="116" y="26"/>
                  </a:lnTo>
                  <a:lnTo>
                    <a:pt x="125" y="45"/>
                  </a:lnTo>
                  <a:lnTo>
                    <a:pt x="128" y="65"/>
                  </a:lnTo>
                  <a:lnTo>
                    <a:pt x="125" y="85"/>
                  </a:lnTo>
                  <a:lnTo>
                    <a:pt x="116" y="103"/>
                  </a:lnTo>
                  <a:lnTo>
                    <a:pt x="102" y="116"/>
                  </a:lnTo>
                  <a:lnTo>
                    <a:pt x="85" y="126"/>
                  </a:lnTo>
                  <a:lnTo>
                    <a:pt x="64" y="129"/>
                  </a:lnTo>
                  <a:lnTo>
                    <a:pt x="44" y="126"/>
                  </a:lnTo>
                  <a:lnTo>
                    <a:pt x="27" y="116"/>
                  </a:lnTo>
                  <a:lnTo>
                    <a:pt x="12" y="103"/>
                  </a:lnTo>
                  <a:lnTo>
                    <a:pt x="4" y="85"/>
                  </a:lnTo>
                  <a:lnTo>
                    <a:pt x="0" y="65"/>
                  </a:lnTo>
                  <a:lnTo>
                    <a:pt x="4" y="45"/>
                  </a:lnTo>
                  <a:lnTo>
                    <a:pt x="12" y="26"/>
                  </a:lnTo>
                  <a:lnTo>
                    <a:pt x="27" y="13"/>
                  </a:lnTo>
                  <a:lnTo>
                    <a:pt x="44" y="3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rgbClr val="C758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white"/>
                </a:solidFill>
                <a:latin typeface="Arial" charset="0"/>
                <a:ea typeface="ＭＳ Ｐゴシック"/>
                <a:cs typeface="ＭＳ Ｐゴシック"/>
              </a:endParaRPr>
            </a:p>
          </p:txBody>
        </p:sp>
        <p:sp>
          <p:nvSpPr>
            <p:cNvPr id="72" name="Freeform 71"/>
            <p:cNvSpPr>
              <a:spLocks/>
            </p:cNvSpPr>
            <p:nvPr/>
          </p:nvSpPr>
          <p:spPr bwMode="auto">
            <a:xfrm>
              <a:off x="2138892" y="2277111"/>
              <a:ext cx="39688" cy="41275"/>
            </a:xfrm>
            <a:custGeom>
              <a:avLst/>
              <a:gdLst>
                <a:gd name="T0" fmla="*/ 64 w 128"/>
                <a:gd name="T1" fmla="*/ 0 h 128"/>
                <a:gd name="T2" fmla="*/ 84 w 128"/>
                <a:gd name="T3" fmla="*/ 2 h 128"/>
                <a:gd name="T4" fmla="*/ 101 w 128"/>
                <a:gd name="T5" fmla="*/ 12 h 128"/>
                <a:gd name="T6" fmla="*/ 116 w 128"/>
                <a:gd name="T7" fmla="*/ 25 h 128"/>
                <a:gd name="T8" fmla="*/ 124 w 128"/>
                <a:gd name="T9" fmla="*/ 43 h 128"/>
                <a:gd name="T10" fmla="*/ 128 w 128"/>
                <a:gd name="T11" fmla="*/ 64 h 128"/>
                <a:gd name="T12" fmla="*/ 124 w 128"/>
                <a:gd name="T13" fmla="*/ 83 h 128"/>
                <a:gd name="T14" fmla="*/ 116 w 128"/>
                <a:gd name="T15" fmla="*/ 101 h 128"/>
                <a:gd name="T16" fmla="*/ 101 w 128"/>
                <a:gd name="T17" fmla="*/ 116 h 128"/>
                <a:gd name="T18" fmla="*/ 84 w 128"/>
                <a:gd name="T19" fmla="*/ 124 h 128"/>
                <a:gd name="T20" fmla="*/ 64 w 128"/>
                <a:gd name="T21" fmla="*/ 128 h 128"/>
                <a:gd name="T22" fmla="*/ 43 w 128"/>
                <a:gd name="T23" fmla="*/ 124 h 128"/>
                <a:gd name="T24" fmla="*/ 26 w 128"/>
                <a:gd name="T25" fmla="*/ 116 h 128"/>
                <a:gd name="T26" fmla="*/ 12 w 128"/>
                <a:gd name="T27" fmla="*/ 101 h 128"/>
                <a:gd name="T28" fmla="*/ 3 w 128"/>
                <a:gd name="T29" fmla="*/ 83 h 128"/>
                <a:gd name="T30" fmla="*/ 0 w 128"/>
                <a:gd name="T31" fmla="*/ 64 h 128"/>
                <a:gd name="T32" fmla="*/ 3 w 128"/>
                <a:gd name="T33" fmla="*/ 43 h 128"/>
                <a:gd name="T34" fmla="*/ 12 w 128"/>
                <a:gd name="T35" fmla="*/ 25 h 128"/>
                <a:gd name="T36" fmla="*/ 26 w 128"/>
                <a:gd name="T37" fmla="*/ 12 h 128"/>
                <a:gd name="T38" fmla="*/ 43 w 128"/>
                <a:gd name="T39" fmla="*/ 2 h 128"/>
                <a:gd name="T40" fmla="*/ 64 w 128"/>
                <a:gd name="T41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8" h="128">
                  <a:moveTo>
                    <a:pt x="64" y="0"/>
                  </a:moveTo>
                  <a:lnTo>
                    <a:pt x="84" y="2"/>
                  </a:lnTo>
                  <a:lnTo>
                    <a:pt x="101" y="12"/>
                  </a:lnTo>
                  <a:lnTo>
                    <a:pt x="116" y="25"/>
                  </a:lnTo>
                  <a:lnTo>
                    <a:pt x="124" y="43"/>
                  </a:lnTo>
                  <a:lnTo>
                    <a:pt x="128" y="64"/>
                  </a:lnTo>
                  <a:lnTo>
                    <a:pt x="124" y="83"/>
                  </a:lnTo>
                  <a:lnTo>
                    <a:pt x="116" y="101"/>
                  </a:lnTo>
                  <a:lnTo>
                    <a:pt x="101" y="116"/>
                  </a:lnTo>
                  <a:lnTo>
                    <a:pt x="84" y="124"/>
                  </a:lnTo>
                  <a:lnTo>
                    <a:pt x="64" y="128"/>
                  </a:lnTo>
                  <a:lnTo>
                    <a:pt x="43" y="124"/>
                  </a:lnTo>
                  <a:lnTo>
                    <a:pt x="26" y="116"/>
                  </a:lnTo>
                  <a:lnTo>
                    <a:pt x="12" y="101"/>
                  </a:lnTo>
                  <a:lnTo>
                    <a:pt x="3" y="83"/>
                  </a:lnTo>
                  <a:lnTo>
                    <a:pt x="0" y="64"/>
                  </a:lnTo>
                  <a:lnTo>
                    <a:pt x="3" y="43"/>
                  </a:lnTo>
                  <a:lnTo>
                    <a:pt x="12" y="25"/>
                  </a:lnTo>
                  <a:lnTo>
                    <a:pt x="26" y="12"/>
                  </a:lnTo>
                  <a:lnTo>
                    <a:pt x="43" y="2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rgbClr val="C758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white"/>
                </a:solidFill>
                <a:latin typeface="Arial" charset="0"/>
                <a:ea typeface="ＭＳ Ｐゴシック"/>
                <a:cs typeface="ＭＳ Ｐゴシック"/>
              </a:endParaRPr>
            </a:p>
          </p:txBody>
        </p:sp>
        <p:sp>
          <p:nvSpPr>
            <p:cNvPr id="73" name="Freeform 72"/>
            <p:cNvSpPr>
              <a:spLocks/>
            </p:cNvSpPr>
            <p:nvPr/>
          </p:nvSpPr>
          <p:spPr bwMode="auto">
            <a:xfrm>
              <a:off x="1948392" y="2315211"/>
              <a:ext cx="39688" cy="41275"/>
            </a:xfrm>
            <a:custGeom>
              <a:avLst/>
              <a:gdLst>
                <a:gd name="T0" fmla="*/ 64 w 128"/>
                <a:gd name="T1" fmla="*/ 0 h 129"/>
                <a:gd name="T2" fmla="*/ 84 w 128"/>
                <a:gd name="T3" fmla="*/ 3 h 129"/>
                <a:gd name="T4" fmla="*/ 101 w 128"/>
                <a:gd name="T5" fmla="*/ 13 h 129"/>
                <a:gd name="T6" fmla="*/ 116 w 128"/>
                <a:gd name="T7" fmla="*/ 26 h 129"/>
                <a:gd name="T8" fmla="*/ 124 w 128"/>
                <a:gd name="T9" fmla="*/ 44 h 129"/>
                <a:gd name="T10" fmla="*/ 128 w 128"/>
                <a:gd name="T11" fmla="*/ 64 h 129"/>
                <a:gd name="T12" fmla="*/ 124 w 128"/>
                <a:gd name="T13" fmla="*/ 84 h 129"/>
                <a:gd name="T14" fmla="*/ 116 w 128"/>
                <a:gd name="T15" fmla="*/ 102 h 129"/>
                <a:gd name="T16" fmla="*/ 101 w 128"/>
                <a:gd name="T17" fmla="*/ 116 h 129"/>
                <a:gd name="T18" fmla="*/ 84 w 128"/>
                <a:gd name="T19" fmla="*/ 125 h 129"/>
                <a:gd name="T20" fmla="*/ 64 w 128"/>
                <a:gd name="T21" fmla="*/ 129 h 129"/>
                <a:gd name="T22" fmla="*/ 43 w 128"/>
                <a:gd name="T23" fmla="*/ 125 h 129"/>
                <a:gd name="T24" fmla="*/ 25 w 128"/>
                <a:gd name="T25" fmla="*/ 116 h 129"/>
                <a:gd name="T26" fmla="*/ 12 w 128"/>
                <a:gd name="T27" fmla="*/ 102 h 129"/>
                <a:gd name="T28" fmla="*/ 2 w 128"/>
                <a:gd name="T29" fmla="*/ 84 h 129"/>
                <a:gd name="T30" fmla="*/ 0 w 128"/>
                <a:gd name="T31" fmla="*/ 64 h 129"/>
                <a:gd name="T32" fmla="*/ 2 w 128"/>
                <a:gd name="T33" fmla="*/ 44 h 129"/>
                <a:gd name="T34" fmla="*/ 12 w 128"/>
                <a:gd name="T35" fmla="*/ 26 h 129"/>
                <a:gd name="T36" fmla="*/ 25 w 128"/>
                <a:gd name="T37" fmla="*/ 13 h 129"/>
                <a:gd name="T38" fmla="*/ 43 w 128"/>
                <a:gd name="T39" fmla="*/ 3 h 129"/>
                <a:gd name="T40" fmla="*/ 64 w 128"/>
                <a:gd name="T41" fmla="*/ 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8" h="129">
                  <a:moveTo>
                    <a:pt x="64" y="0"/>
                  </a:moveTo>
                  <a:lnTo>
                    <a:pt x="84" y="3"/>
                  </a:lnTo>
                  <a:lnTo>
                    <a:pt x="101" y="13"/>
                  </a:lnTo>
                  <a:lnTo>
                    <a:pt x="116" y="26"/>
                  </a:lnTo>
                  <a:lnTo>
                    <a:pt x="124" y="44"/>
                  </a:lnTo>
                  <a:lnTo>
                    <a:pt x="128" y="64"/>
                  </a:lnTo>
                  <a:lnTo>
                    <a:pt x="124" y="84"/>
                  </a:lnTo>
                  <a:lnTo>
                    <a:pt x="116" y="102"/>
                  </a:lnTo>
                  <a:lnTo>
                    <a:pt x="101" y="116"/>
                  </a:lnTo>
                  <a:lnTo>
                    <a:pt x="84" y="125"/>
                  </a:lnTo>
                  <a:lnTo>
                    <a:pt x="64" y="129"/>
                  </a:lnTo>
                  <a:lnTo>
                    <a:pt x="43" y="125"/>
                  </a:lnTo>
                  <a:lnTo>
                    <a:pt x="25" y="116"/>
                  </a:lnTo>
                  <a:lnTo>
                    <a:pt x="12" y="102"/>
                  </a:lnTo>
                  <a:lnTo>
                    <a:pt x="2" y="84"/>
                  </a:lnTo>
                  <a:lnTo>
                    <a:pt x="0" y="64"/>
                  </a:lnTo>
                  <a:lnTo>
                    <a:pt x="2" y="44"/>
                  </a:lnTo>
                  <a:lnTo>
                    <a:pt x="12" y="26"/>
                  </a:lnTo>
                  <a:lnTo>
                    <a:pt x="25" y="13"/>
                  </a:lnTo>
                  <a:lnTo>
                    <a:pt x="43" y="3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rgbClr val="C758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white"/>
                </a:solidFill>
                <a:latin typeface="Arial" charset="0"/>
                <a:ea typeface="ＭＳ Ｐゴシック"/>
                <a:cs typeface="ＭＳ Ｐゴシック"/>
              </a:endParaRPr>
            </a:p>
          </p:txBody>
        </p:sp>
        <p:sp>
          <p:nvSpPr>
            <p:cNvPr id="74" name="Freeform 73"/>
            <p:cNvSpPr>
              <a:spLocks/>
            </p:cNvSpPr>
            <p:nvPr/>
          </p:nvSpPr>
          <p:spPr bwMode="auto">
            <a:xfrm>
              <a:off x="2135717" y="2080261"/>
              <a:ext cx="39688" cy="41275"/>
            </a:xfrm>
            <a:custGeom>
              <a:avLst/>
              <a:gdLst>
                <a:gd name="T0" fmla="*/ 64 w 128"/>
                <a:gd name="T1" fmla="*/ 0 h 128"/>
                <a:gd name="T2" fmla="*/ 85 w 128"/>
                <a:gd name="T3" fmla="*/ 3 h 128"/>
                <a:gd name="T4" fmla="*/ 102 w 128"/>
                <a:gd name="T5" fmla="*/ 12 h 128"/>
                <a:gd name="T6" fmla="*/ 116 w 128"/>
                <a:gd name="T7" fmla="*/ 26 h 128"/>
                <a:gd name="T8" fmla="*/ 125 w 128"/>
                <a:gd name="T9" fmla="*/ 43 h 128"/>
                <a:gd name="T10" fmla="*/ 128 w 128"/>
                <a:gd name="T11" fmla="*/ 64 h 128"/>
                <a:gd name="T12" fmla="*/ 125 w 128"/>
                <a:gd name="T13" fmla="*/ 84 h 128"/>
                <a:gd name="T14" fmla="*/ 116 w 128"/>
                <a:gd name="T15" fmla="*/ 102 h 128"/>
                <a:gd name="T16" fmla="*/ 102 w 128"/>
                <a:gd name="T17" fmla="*/ 116 h 128"/>
                <a:gd name="T18" fmla="*/ 85 w 128"/>
                <a:gd name="T19" fmla="*/ 125 h 128"/>
                <a:gd name="T20" fmla="*/ 64 w 128"/>
                <a:gd name="T21" fmla="*/ 128 h 128"/>
                <a:gd name="T22" fmla="*/ 44 w 128"/>
                <a:gd name="T23" fmla="*/ 125 h 128"/>
                <a:gd name="T24" fmla="*/ 25 w 128"/>
                <a:gd name="T25" fmla="*/ 116 h 128"/>
                <a:gd name="T26" fmla="*/ 12 w 128"/>
                <a:gd name="T27" fmla="*/ 102 h 128"/>
                <a:gd name="T28" fmla="*/ 2 w 128"/>
                <a:gd name="T29" fmla="*/ 84 h 128"/>
                <a:gd name="T30" fmla="*/ 0 w 128"/>
                <a:gd name="T31" fmla="*/ 64 h 128"/>
                <a:gd name="T32" fmla="*/ 2 w 128"/>
                <a:gd name="T33" fmla="*/ 43 h 128"/>
                <a:gd name="T34" fmla="*/ 12 w 128"/>
                <a:gd name="T35" fmla="*/ 26 h 128"/>
                <a:gd name="T36" fmla="*/ 25 w 128"/>
                <a:gd name="T37" fmla="*/ 12 h 128"/>
                <a:gd name="T38" fmla="*/ 44 w 128"/>
                <a:gd name="T39" fmla="*/ 3 h 128"/>
                <a:gd name="T40" fmla="*/ 64 w 128"/>
                <a:gd name="T41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8" h="128">
                  <a:moveTo>
                    <a:pt x="64" y="0"/>
                  </a:moveTo>
                  <a:lnTo>
                    <a:pt x="85" y="3"/>
                  </a:lnTo>
                  <a:lnTo>
                    <a:pt x="102" y="12"/>
                  </a:lnTo>
                  <a:lnTo>
                    <a:pt x="116" y="26"/>
                  </a:lnTo>
                  <a:lnTo>
                    <a:pt x="125" y="43"/>
                  </a:lnTo>
                  <a:lnTo>
                    <a:pt x="128" y="64"/>
                  </a:lnTo>
                  <a:lnTo>
                    <a:pt x="125" y="84"/>
                  </a:lnTo>
                  <a:lnTo>
                    <a:pt x="116" y="102"/>
                  </a:lnTo>
                  <a:lnTo>
                    <a:pt x="102" y="116"/>
                  </a:lnTo>
                  <a:lnTo>
                    <a:pt x="85" y="125"/>
                  </a:lnTo>
                  <a:lnTo>
                    <a:pt x="64" y="128"/>
                  </a:lnTo>
                  <a:lnTo>
                    <a:pt x="44" y="125"/>
                  </a:lnTo>
                  <a:lnTo>
                    <a:pt x="25" y="116"/>
                  </a:lnTo>
                  <a:lnTo>
                    <a:pt x="12" y="102"/>
                  </a:lnTo>
                  <a:lnTo>
                    <a:pt x="2" y="84"/>
                  </a:lnTo>
                  <a:lnTo>
                    <a:pt x="0" y="64"/>
                  </a:lnTo>
                  <a:lnTo>
                    <a:pt x="2" y="43"/>
                  </a:lnTo>
                  <a:lnTo>
                    <a:pt x="12" y="26"/>
                  </a:lnTo>
                  <a:lnTo>
                    <a:pt x="25" y="12"/>
                  </a:lnTo>
                  <a:lnTo>
                    <a:pt x="44" y="3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rgbClr val="C758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white"/>
                </a:solidFill>
                <a:latin typeface="Arial" charset="0"/>
                <a:ea typeface="ＭＳ Ｐゴシック"/>
                <a:cs typeface="ＭＳ Ｐゴシック"/>
              </a:endParaRPr>
            </a:p>
          </p:txBody>
        </p:sp>
      </p:grpSp>
      <p:sp>
        <p:nvSpPr>
          <p:cNvPr id="77" name="TextBox 76"/>
          <p:cNvSpPr txBox="1"/>
          <p:nvPr/>
        </p:nvSpPr>
        <p:spPr>
          <a:xfrm>
            <a:off x="5053563" y="5405976"/>
            <a:ext cx="771790" cy="526475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ctr" defTabSz="905759" fontAlgn="base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>
                <a:srgbClr val="00B9F2">
                  <a:lumMod val="60000"/>
                  <a:lumOff val="40000"/>
                </a:srgbClr>
              </a:buClr>
              <a:buSzPct val="80000"/>
              <a:defRPr/>
            </a:pPr>
            <a:r>
              <a:rPr lang="en-US" sz="1600" dirty="0">
                <a:solidFill>
                  <a:prstClr val="white"/>
                </a:solidFill>
                <a:latin typeface="Arial" charset="0"/>
                <a:ea typeface="ＭＳ Ｐゴシック"/>
                <a:cs typeface="Arial"/>
              </a:rPr>
              <a:t>Scene Layers</a:t>
            </a:r>
          </a:p>
        </p:txBody>
      </p:sp>
      <p:sp>
        <p:nvSpPr>
          <p:cNvPr id="97" name="TextBox 96"/>
          <p:cNvSpPr txBox="1"/>
          <p:nvPr/>
        </p:nvSpPr>
        <p:spPr>
          <a:xfrm>
            <a:off x="7300033" y="3767439"/>
            <a:ext cx="783668" cy="350323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defTabSz="905759" fontAlgn="base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>
                <a:srgbClr val="00B9F2">
                  <a:lumMod val="60000"/>
                  <a:lumOff val="40000"/>
                </a:srgbClr>
              </a:buClr>
              <a:buSzPct val="80000"/>
              <a:defRPr/>
            </a:pPr>
            <a:r>
              <a:rPr lang="en-US" sz="1600" dirty="0">
                <a:solidFill>
                  <a:prstClr val="white"/>
                </a:solidFill>
                <a:latin typeface="Arial" charset="0"/>
                <a:ea typeface="ＭＳ Ｐゴシック"/>
                <a:cs typeface="Arial"/>
              </a:rPr>
              <a:t>Scenes</a:t>
            </a:r>
          </a:p>
        </p:txBody>
      </p:sp>
      <p:sp>
        <p:nvSpPr>
          <p:cNvPr id="98" name="TextBox 97"/>
          <p:cNvSpPr txBox="1"/>
          <p:nvPr/>
        </p:nvSpPr>
        <p:spPr>
          <a:xfrm>
            <a:off x="5977404" y="2799116"/>
            <a:ext cx="1743730" cy="360172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defTabSz="905759" fontAlgn="base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>
                <a:srgbClr val="00B9F2">
                  <a:lumMod val="60000"/>
                  <a:lumOff val="40000"/>
                </a:srgbClr>
              </a:buClr>
              <a:buSzPct val="80000"/>
              <a:defRPr/>
            </a:pPr>
            <a:r>
              <a:rPr lang="en-US" sz="1400" dirty="0">
                <a:solidFill>
                  <a:srgbClr val="00B9F2">
                    <a:lumMod val="20000"/>
                    <a:lumOff val="80000"/>
                  </a:srgbClr>
                </a:solidFill>
                <a:latin typeface="Arial" charset="0"/>
                <a:ea typeface="ＭＳ Ｐゴシック"/>
                <a:cs typeface="Arial"/>
              </a:rPr>
              <a:t>http://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8598403" y="3419005"/>
            <a:ext cx="1743730" cy="360172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defTabSz="905759" fontAlgn="base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>
                <a:srgbClr val="00B9F2">
                  <a:lumMod val="60000"/>
                  <a:lumOff val="40000"/>
                </a:srgbClr>
              </a:buClr>
              <a:buSzPct val="80000"/>
              <a:defRPr/>
            </a:pPr>
            <a:r>
              <a:rPr lang="en-US" sz="1400" dirty="0">
                <a:solidFill>
                  <a:srgbClr val="00B9F2">
                    <a:lumMod val="20000"/>
                    <a:lumOff val="80000"/>
                  </a:srgbClr>
                </a:solidFill>
                <a:latin typeface="Arial" charset="0"/>
                <a:ea typeface="ＭＳ Ｐゴシック"/>
                <a:cs typeface="Arial"/>
              </a:rPr>
              <a:t>http://</a:t>
            </a:r>
          </a:p>
        </p:txBody>
      </p:sp>
      <p:sp>
        <p:nvSpPr>
          <p:cNvPr id="100" name="TextBox 99"/>
          <p:cNvSpPr txBox="1"/>
          <p:nvPr/>
        </p:nvSpPr>
        <p:spPr>
          <a:xfrm>
            <a:off x="3209543" y="3243469"/>
            <a:ext cx="1743730" cy="360172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defTabSz="905759" fontAlgn="base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>
                <a:srgbClr val="00B9F2">
                  <a:lumMod val="60000"/>
                  <a:lumOff val="40000"/>
                </a:srgbClr>
              </a:buClr>
              <a:buSzPct val="80000"/>
              <a:defRPr/>
            </a:pPr>
            <a:r>
              <a:rPr lang="en-US" sz="1400" dirty="0">
                <a:solidFill>
                  <a:srgbClr val="00B9F2">
                    <a:lumMod val="20000"/>
                    <a:lumOff val="80000"/>
                  </a:srgbClr>
                </a:solidFill>
                <a:latin typeface="Arial" charset="0"/>
                <a:ea typeface="ＭＳ Ｐゴシック"/>
                <a:cs typeface="Arial"/>
              </a:rPr>
              <a:t>http://</a:t>
            </a:r>
          </a:p>
        </p:txBody>
      </p:sp>
      <p:grpSp>
        <p:nvGrpSpPr>
          <p:cNvPr id="102" name="Group 101"/>
          <p:cNvGrpSpPr/>
          <p:nvPr/>
        </p:nvGrpSpPr>
        <p:grpSpPr>
          <a:xfrm>
            <a:off x="6265162" y="4272230"/>
            <a:ext cx="1052851" cy="817406"/>
            <a:chOff x="2933204" y="4291597"/>
            <a:chExt cx="1052851" cy="817406"/>
          </a:xfrm>
        </p:grpSpPr>
        <p:grpSp>
          <p:nvGrpSpPr>
            <p:cNvPr id="104" name="Group 12"/>
            <p:cNvGrpSpPr>
              <a:grpSpLocks noChangeAspect="1"/>
            </p:cNvGrpSpPr>
            <p:nvPr/>
          </p:nvGrpSpPr>
          <p:grpSpPr bwMode="auto">
            <a:xfrm>
              <a:off x="2933204" y="4496092"/>
              <a:ext cx="1014164" cy="612911"/>
              <a:chOff x="1350" y="2326"/>
              <a:chExt cx="632" cy="407"/>
            </a:xfrm>
          </p:grpSpPr>
          <p:sp useBgFill="1">
            <p:nvSpPr>
              <p:cNvPr id="115" name="Freeform 14"/>
              <p:cNvSpPr>
                <a:spLocks/>
              </p:cNvSpPr>
              <p:nvPr/>
            </p:nvSpPr>
            <p:spPr bwMode="auto">
              <a:xfrm>
                <a:off x="1350" y="2326"/>
                <a:ext cx="632" cy="407"/>
              </a:xfrm>
              <a:custGeom>
                <a:avLst/>
                <a:gdLst>
                  <a:gd name="T0" fmla="*/ 1578 w 3158"/>
                  <a:gd name="T1" fmla="*/ 0 h 2034"/>
                  <a:gd name="T2" fmla="*/ 1603 w 3158"/>
                  <a:gd name="T3" fmla="*/ 1 h 2034"/>
                  <a:gd name="T4" fmla="*/ 1630 w 3158"/>
                  <a:gd name="T5" fmla="*/ 4 h 2034"/>
                  <a:gd name="T6" fmla="*/ 1659 w 3158"/>
                  <a:gd name="T7" fmla="*/ 11 h 2034"/>
                  <a:gd name="T8" fmla="*/ 1688 w 3158"/>
                  <a:gd name="T9" fmla="*/ 21 h 2034"/>
                  <a:gd name="T10" fmla="*/ 1718 w 3158"/>
                  <a:gd name="T11" fmla="*/ 35 h 2034"/>
                  <a:gd name="T12" fmla="*/ 3049 w 3158"/>
                  <a:gd name="T13" fmla="*/ 834 h 2034"/>
                  <a:gd name="T14" fmla="*/ 3081 w 3158"/>
                  <a:gd name="T15" fmla="*/ 857 h 2034"/>
                  <a:gd name="T16" fmla="*/ 3107 w 3158"/>
                  <a:gd name="T17" fmla="*/ 884 h 2034"/>
                  <a:gd name="T18" fmla="*/ 3129 w 3158"/>
                  <a:gd name="T19" fmla="*/ 914 h 2034"/>
                  <a:gd name="T20" fmla="*/ 3145 w 3158"/>
                  <a:gd name="T21" fmla="*/ 947 h 2034"/>
                  <a:gd name="T22" fmla="*/ 3154 w 3158"/>
                  <a:gd name="T23" fmla="*/ 982 h 2034"/>
                  <a:gd name="T24" fmla="*/ 3158 w 3158"/>
                  <a:gd name="T25" fmla="*/ 1017 h 2034"/>
                  <a:gd name="T26" fmla="*/ 3154 w 3158"/>
                  <a:gd name="T27" fmla="*/ 1053 h 2034"/>
                  <a:gd name="T28" fmla="*/ 3145 w 3158"/>
                  <a:gd name="T29" fmla="*/ 1088 h 2034"/>
                  <a:gd name="T30" fmla="*/ 3129 w 3158"/>
                  <a:gd name="T31" fmla="*/ 1121 h 2034"/>
                  <a:gd name="T32" fmla="*/ 3107 w 3158"/>
                  <a:gd name="T33" fmla="*/ 1150 h 2034"/>
                  <a:gd name="T34" fmla="*/ 3081 w 3158"/>
                  <a:gd name="T35" fmla="*/ 1176 h 2034"/>
                  <a:gd name="T36" fmla="*/ 3049 w 3158"/>
                  <a:gd name="T37" fmla="*/ 1199 h 2034"/>
                  <a:gd name="T38" fmla="*/ 1718 w 3158"/>
                  <a:gd name="T39" fmla="*/ 1999 h 2034"/>
                  <a:gd name="T40" fmla="*/ 1689 w 3158"/>
                  <a:gd name="T41" fmla="*/ 2013 h 2034"/>
                  <a:gd name="T42" fmla="*/ 1659 w 3158"/>
                  <a:gd name="T43" fmla="*/ 2024 h 2034"/>
                  <a:gd name="T44" fmla="*/ 1630 w 3158"/>
                  <a:gd name="T45" fmla="*/ 2030 h 2034"/>
                  <a:gd name="T46" fmla="*/ 1603 w 3158"/>
                  <a:gd name="T47" fmla="*/ 2033 h 2034"/>
                  <a:gd name="T48" fmla="*/ 1578 w 3158"/>
                  <a:gd name="T49" fmla="*/ 2034 h 2034"/>
                  <a:gd name="T50" fmla="*/ 1555 w 3158"/>
                  <a:gd name="T51" fmla="*/ 2033 h 2034"/>
                  <a:gd name="T52" fmla="*/ 1528 w 3158"/>
                  <a:gd name="T53" fmla="*/ 2030 h 2034"/>
                  <a:gd name="T54" fmla="*/ 1498 w 3158"/>
                  <a:gd name="T55" fmla="*/ 2023 h 2034"/>
                  <a:gd name="T56" fmla="*/ 1468 w 3158"/>
                  <a:gd name="T57" fmla="*/ 2013 h 2034"/>
                  <a:gd name="T58" fmla="*/ 1439 w 3158"/>
                  <a:gd name="T59" fmla="*/ 1997 h 2034"/>
                  <a:gd name="T60" fmla="*/ 109 w 3158"/>
                  <a:gd name="T61" fmla="*/ 1199 h 2034"/>
                  <a:gd name="T62" fmla="*/ 77 w 3158"/>
                  <a:gd name="T63" fmla="*/ 1176 h 2034"/>
                  <a:gd name="T64" fmla="*/ 50 w 3158"/>
                  <a:gd name="T65" fmla="*/ 1150 h 2034"/>
                  <a:gd name="T66" fmla="*/ 29 w 3158"/>
                  <a:gd name="T67" fmla="*/ 1120 h 2034"/>
                  <a:gd name="T68" fmla="*/ 13 w 3158"/>
                  <a:gd name="T69" fmla="*/ 1087 h 2034"/>
                  <a:gd name="T70" fmla="*/ 4 w 3158"/>
                  <a:gd name="T71" fmla="*/ 1052 h 2034"/>
                  <a:gd name="T72" fmla="*/ 0 w 3158"/>
                  <a:gd name="T73" fmla="*/ 1016 h 2034"/>
                  <a:gd name="T74" fmla="*/ 4 w 3158"/>
                  <a:gd name="T75" fmla="*/ 979 h 2034"/>
                  <a:gd name="T76" fmla="*/ 13 w 3158"/>
                  <a:gd name="T77" fmla="*/ 946 h 2034"/>
                  <a:gd name="T78" fmla="*/ 29 w 3158"/>
                  <a:gd name="T79" fmla="*/ 913 h 2034"/>
                  <a:gd name="T80" fmla="*/ 51 w 3158"/>
                  <a:gd name="T81" fmla="*/ 883 h 2034"/>
                  <a:gd name="T82" fmla="*/ 77 w 3158"/>
                  <a:gd name="T83" fmla="*/ 856 h 2034"/>
                  <a:gd name="T84" fmla="*/ 109 w 3158"/>
                  <a:gd name="T85" fmla="*/ 834 h 2034"/>
                  <a:gd name="T86" fmla="*/ 1440 w 3158"/>
                  <a:gd name="T87" fmla="*/ 36 h 2034"/>
                  <a:gd name="T88" fmla="*/ 1469 w 3158"/>
                  <a:gd name="T89" fmla="*/ 21 h 2034"/>
                  <a:gd name="T90" fmla="*/ 1499 w 3158"/>
                  <a:gd name="T91" fmla="*/ 11 h 2034"/>
                  <a:gd name="T92" fmla="*/ 1528 w 3158"/>
                  <a:gd name="T93" fmla="*/ 4 h 2034"/>
                  <a:gd name="T94" fmla="*/ 1555 w 3158"/>
                  <a:gd name="T95" fmla="*/ 1 h 2034"/>
                  <a:gd name="T96" fmla="*/ 1578 w 3158"/>
                  <a:gd name="T97" fmla="*/ 0 h 20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3158" h="2034">
                    <a:moveTo>
                      <a:pt x="1578" y="0"/>
                    </a:moveTo>
                    <a:lnTo>
                      <a:pt x="1603" y="1"/>
                    </a:lnTo>
                    <a:lnTo>
                      <a:pt x="1630" y="4"/>
                    </a:lnTo>
                    <a:lnTo>
                      <a:pt x="1659" y="11"/>
                    </a:lnTo>
                    <a:lnTo>
                      <a:pt x="1688" y="21"/>
                    </a:lnTo>
                    <a:lnTo>
                      <a:pt x="1718" y="35"/>
                    </a:lnTo>
                    <a:lnTo>
                      <a:pt x="3049" y="834"/>
                    </a:lnTo>
                    <a:lnTo>
                      <a:pt x="3081" y="857"/>
                    </a:lnTo>
                    <a:lnTo>
                      <a:pt x="3107" y="884"/>
                    </a:lnTo>
                    <a:lnTo>
                      <a:pt x="3129" y="914"/>
                    </a:lnTo>
                    <a:lnTo>
                      <a:pt x="3145" y="947"/>
                    </a:lnTo>
                    <a:lnTo>
                      <a:pt x="3154" y="982"/>
                    </a:lnTo>
                    <a:lnTo>
                      <a:pt x="3158" y="1017"/>
                    </a:lnTo>
                    <a:lnTo>
                      <a:pt x="3154" y="1053"/>
                    </a:lnTo>
                    <a:lnTo>
                      <a:pt x="3145" y="1088"/>
                    </a:lnTo>
                    <a:lnTo>
                      <a:pt x="3129" y="1121"/>
                    </a:lnTo>
                    <a:lnTo>
                      <a:pt x="3107" y="1150"/>
                    </a:lnTo>
                    <a:lnTo>
                      <a:pt x="3081" y="1176"/>
                    </a:lnTo>
                    <a:lnTo>
                      <a:pt x="3049" y="1199"/>
                    </a:lnTo>
                    <a:lnTo>
                      <a:pt x="1718" y="1999"/>
                    </a:lnTo>
                    <a:lnTo>
                      <a:pt x="1689" y="2013"/>
                    </a:lnTo>
                    <a:lnTo>
                      <a:pt x="1659" y="2024"/>
                    </a:lnTo>
                    <a:lnTo>
                      <a:pt x="1630" y="2030"/>
                    </a:lnTo>
                    <a:lnTo>
                      <a:pt x="1603" y="2033"/>
                    </a:lnTo>
                    <a:lnTo>
                      <a:pt x="1578" y="2034"/>
                    </a:lnTo>
                    <a:lnTo>
                      <a:pt x="1555" y="2033"/>
                    </a:lnTo>
                    <a:lnTo>
                      <a:pt x="1528" y="2030"/>
                    </a:lnTo>
                    <a:lnTo>
                      <a:pt x="1498" y="2023"/>
                    </a:lnTo>
                    <a:lnTo>
                      <a:pt x="1468" y="2013"/>
                    </a:lnTo>
                    <a:lnTo>
                      <a:pt x="1439" y="1997"/>
                    </a:lnTo>
                    <a:lnTo>
                      <a:pt x="109" y="1199"/>
                    </a:lnTo>
                    <a:lnTo>
                      <a:pt x="77" y="1176"/>
                    </a:lnTo>
                    <a:lnTo>
                      <a:pt x="50" y="1150"/>
                    </a:lnTo>
                    <a:lnTo>
                      <a:pt x="29" y="1120"/>
                    </a:lnTo>
                    <a:lnTo>
                      <a:pt x="13" y="1087"/>
                    </a:lnTo>
                    <a:lnTo>
                      <a:pt x="4" y="1052"/>
                    </a:lnTo>
                    <a:lnTo>
                      <a:pt x="0" y="1016"/>
                    </a:lnTo>
                    <a:lnTo>
                      <a:pt x="4" y="979"/>
                    </a:lnTo>
                    <a:lnTo>
                      <a:pt x="13" y="946"/>
                    </a:lnTo>
                    <a:lnTo>
                      <a:pt x="29" y="913"/>
                    </a:lnTo>
                    <a:lnTo>
                      <a:pt x="51" y="883"/>
                    </a:lnTo>
                    <a:lnTo>
                      <a:pt x="77" y="856"/>
                    </a:lnTo>
                    <a:lnTo>
                      <a:pt x="109" y="834"/>
                    </a:lnTo>
                    <a:lnTo>
                      <a:pt x="1440" y="36"/>
                    </a:lnTo>
                    <a:lnTo>
                      <a:pt x="1469" y="21"/>
                    </a:lnTo>
                    <a:lnTo>
                      <a:pt x="1499" y="11"/>
                    </a:lnTo>
                    <a:lnTo>
                      <a:pt x="1528" y="4"/>
                    </a:lnTo>
                    <a:lnTo>
                      <a:pt x="1555" y="1"/>
                    </a:lnTo>
                    <a:lnTo>
                      <a:pt x="1578" y="0"/>
                    </a:lnTo>
                    <a:close/>
                  </a:path>
                </a:pathLst>
              </a:custGeom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white"/>
                  </a:solidFill>
                  <a:latin typeface="Arial" charset="0"/>
                  <a:ea typeface="ＭＳ Ｐゴシック"/>
                  <a:cs typeface="ＭＳ Ｐゴシック"/>
                </a:endParaRPr>
              </a:p>
            </p:txBody>
          </p:sp>
          <p:sp>
            <p:nvSpPr>
              <p:cNvPr id="116" name="Freeform 15"/>
              <p:cNvSpPr>
                <a:spLocks/>
              </p:cNvSpPr>
              <p:nvPr/>
            </p:nvSpPr>
            <p:spPr bwMode="auto">
              <a:xfrm>
                <a:off x="1382" y="2358"/>
                <a:ext cx="568" cy="343"/>
              </a:xfrm>
              <a:custGeom>
                <a:avLst/>
                <a:gdLst>
                  <a:gd name="T0" fmla="*/ 1418 w 2838"/>
                  <a:gd name="T1" fmla="*/ 0 h 1714"/>
                  <a:gd name="T2" fmla="*/ 1440 w 2838"/>
                  <a:gd name="T3" fmla="*/ 1 h 1714"/>
                  <a:gd name="T4" fmla="*/ 1460 w 2838"/>
                  <a:gd name="T5" fmla="*/ 6 h 1714"/>
                  <a:gd name="T6" fmla="*/ 1476 w 2838"/>
                  <a:gd name="T7" fmla="*/ 13 h 1714"/>
                  <a:gd name="T8" fmla="*/ 2807 w 2838"/>
                  <a:gd name="T9" fmla="*/ 811 h 1714"/>
                  <a:gd name="T10" fmla="*/ 2824 w 2838"/>
                  <a:gd name="T11" fmla="*/ 825 h 1714"/>
                  <a:gd name="T12" fmla="*/ 2835 w 2838"/>
                  <a:gd name="T13" fmla="*/ 841 h 1714"/>
                  <a:gd name="T14" fmla="*/ 2838 w 2838"/>
                  <a:gd name="T15" fmla="*/ 857 h 1714"/>
                  <a:gd name="T16" fmla="*/ 2835 w 2838"/>
                  <a:gd name="T17" fmla="*/ 874 h 1714"/>
                  <a:gd name="T18" fmla="*/ 2824 w 2838"/>
                  <a:gd name="T19" fmla="*/ 888 h 1714"/>
                  <a:gd name="T20" fmla="*/ 2807 w 2838"/>
                  <a:gd name="T21" fmla="*/ 903 h 1714"/>
                  <a:gd name="T22" fmla="*/ 1476 w 2838"/>
                  <a:gd name="T23" fmla="*/ 1701 h 1714"/>
                  <a:gd name="T24" fmla="*/ 1460 w 2838"/>
                  <a:gd name="T25" fmla="*/ 1708 h 1714"/>
                  <a:gd name="T26" fmla="*/ 1440 w 2838"/>
                  <a:gd name="T27" fmla="*/ 1713 h 1714"/>
                  <a:gd name="T28" fmla="*/ 1418 w 2838"/>
                  <a:gd name="T29" fmla="*/ 1714 h 1714"/>
                  <a:gd name="T30" fmla="*/ 1397 w 2838"/>
                  <a:gd name="T31" fmla="*/ 1713 h 1714"/>
                  <a:gd name="T32" fmla="*/ 1378 w 2838"/>
                  <a:gd name="T33" fmla="*/ 1708 h 1714"/>
                  <a:gd name="T34" fmla="*/ 1362 w 2838"/>
                  <a:gd name="T35" fmla="*/ 1701 h 1714"/>
                  <a:gd name="T36" fmla="*/ 31 w 2838"/>
                  <a:gd name="T37" fmla="*/ 903 h 1714"/>
                  <a:gd name="T38" fmla="*/ 15 w 2838"/>
                  <a:gd name="T39" fmla="*/ 891 h 1714"/>
                  <a:gd name="T40" fmla="*/ 6 w 2838"/>
                  <a:gd name="T41" fmla="*/ 877 h 1714"/>
                  <a:gd name="T42" fmla="*/ 0 w 2838"/>
                  <a:gd name="T43" fmla="*/ 864 h 1714"/>
                  <a:gd name="T44" fmla="*/ 0 w 2838"/>
                  <a:gd name="T45" fmla="*/ 850 h 1714"/>
                  <a:gd name="T46" fmla="*/ 6 w 2838"/>
                  <a:gd name="T47" fmla="*/ 836 h 1714"/>
                  <a:gd name="T48" fmla="*/ 15 w 2838"/>
                  <a:gd name="T49" fmla="*/ 823 h 1714"/>
                  <a:gd name="T50" fmla="*/ 31 w 2838"/>
                  <a:gd name="T51" fmla="*/ 811 h 1714"/>
                  <a:gd name="T52" fmla="*/ 1362 w 2838"/>
                  <a:gd name="T53" fmla="*/ 13 h 1714"/>
                  <a:gd name="T54" fmla="*/ 1378 w 2838"/>
                  <a:gd name="T55" fmla="*/ 6 h 1714"/>
                  <a:gd name="T56" fmla="*/ 1397 w 2838"/>
                  <a:gd name="T57" fmla="*/ 1 h 1714"/>
                  <a:gd name="T58" fmla="*/ 1418 w 2838"/>
                  <a:gd name="T59" fmla="*/ 0 h 17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838" h="1714">
                    <a:moveTo>
                      <a:pt x="1418" y="0"/>
                    </a:moveTo>
                    <a:lnTo>
                      <a:pt x="1440" y="1"/>
                    </a:lnTo>
                    <a:lnTo>
                      <a:pt x="1460" y="6"/>
                    </a:lnTo>
                    <a:lnTo>
                      <a:pt x="1476" y="13"/>
                    </a:lnTo>
                    <a:lnTo>
                      <a:pt x="2807" y="811"/>
                    </a:lnTo>
                    <a:lnTo>
                      <a:pt x="2824" y="825"/>
                    </a:lnTo>
                    <a:lnTo>
                      <a:pt x="2835" y="841"/>
                    </a:lnTo>
                    <a:lnTo>
                      <a:pt x="2838" y="857"/>
                    </a:lnTo>
                    <a:lnTo>
                      <a:pt x="2835" y="874"/>
                    </a:lnTo>
                    <a:lnTo>
                      <a:pt x="2824" y="888"/>
                    </a:lnTo>
                    <a:lnTo>
                      <a:pt x="2807" y="903"/>
                    </a:lnTo>
                    <a:lnTo>
                      <a:pt x="1476" y="1701"/>
                    </a:lnTo>
                    <a:lnTo>
                      <a:pt x="1460" y="1708"/>
                    </a:lnTo>
                    <a:lnTo>
                      <a:pt x="1440" y="1713"/>
                    </a:lnTo>
                    <a:lnTo>
                      <a:pt x="1418" y="1714"/>
                    </a:lnTo>
                    <a:lnTo>
                      <a:pt x="1397" y="1713"/>
                    </a:lnTo>
                    <a:lnTo>
                      <a:pt x="1378" y="1708"/>
                    </a:lnTo>
                    <a:lnTo>
                      <a:pt x="1362" y="1701"/>
                    </a:lnTo>
                    <a:lnTo>
                      <a:pt x="31" y="903"/>
                    </a:lnTo>
                    <a:lnTo>
                      <a:pt x="15" y="891"/>
                    </a:lnTo>
                    <a:lnTo>
                      <a:pt x="6" y="877"/>
                    </a:lnTo>
                    <a:lnTo>
                      <a:pt x="0" y="864"/>
                    </a:lnTo>
                    <a:lnTo>
                      <a:pt x="0" y="850"/>
                    </a:lnTo>
                    <a:lnTo>
                      <a:pt x="6" y="836"/>
                    </a:lnTo>
                    <a:lnTo>
                      <a:pt x="15" y="823"/>
                    </a:lnTo>
                    <a:lnTo>
                      <a:pt x="31" y="811"/>
                    </a:lnTo>
                    <a:lnTo>
                      <a:pt x="1362" y="13"/>
                    </a:lnTo>
                    <a:lnTo>
                      <a:pt x="1378" y="6"/>
                    </a:lnTo>
                    <a:lnTo>
                      <a:pt x="1397" y="1"/>
                    </a:lnTo>
                    <a:lnTo>
                      <a:pt x="1418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white"/>
                  </a:solidFill>
                  <a:latin typeface="Arial" charset="0"/>
                  <a:ea typeface="ＭＳ Ｐゴシック"/>
                  <a:cs typeface="ＭＳ Ｐゴシック"/>
                </a:endParaRPr>
              </a:p>
            </p:txBody>
          </p:sp>
          <p:sp>
            <p:nvSpPr>
              <p:cNvPr id="117" name="Freeform 16"/>
              <p:cNvSpPr>
                <a:spLocks/>
              </p:cNvSpPr>
              <p:nvPr/>
            </p:nvSpPr>
            <p:spPr bwMode="auto">
              <a:xfrm>
                <a:off x="1422" y="2383"/>
                <a:ext cx="488" cy="293"/>
              </a:xfrm>
              <a:custGeom>
                <a:avLst/>
                <a:gdLst>
                  <a:gd name="T0" fmla="*/ 1219 w 2438"/>
                  <a:gd name="T1" fmla="*/ 0 h 1463"/>
                  <a:gd name="T2" fmla="*/ 2438 w 2438"/>
                  <a:gd name="T3" fmla="*/ 732 h 1463"/>
                  <a:gd name="T4" fmla="*/ 1219 w 2438"/>
                  <a:gd name="T5" fmla="*/ 1463 h 1463"/>
                  <a:gd name="T6" fmla="*/ 0 w 2438"/>
                  <a:gd name="T7" fmla="*/ 732 h 1463"/>
                  <a:gd name="T8" fmla="*/ 1219 w 2438"/>
                  <a:gd name="T9" fmla="*/ 0 h 14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38" h="1463">
                    <a:moveTo>
                      <a:pt x="1219" y="0"/>
                    </a:moveTo>
                    <a:lnTo>
                      <a:pt x="2438" y="732"/>
                    </a:lnTo>
                    <a:lnTo>
                      <a:pt x="1219" y="1463"/>
                    </a:lnTo>
                    <a:lnTo>
                      <a:pt x="0" y="732"/>
                    </a:lnTo>
                    <a:lnTo>
                      <a:pt x="1219" y="0"/>
                    </a:lnTo>
                    <a:close/>
                  </a:path>
                </a:pathLst>
              </a:custGeom>
              <a:solidFill>
                <a:srgbClr val="F7C2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white"/>
                  </a:solidFill>
                  <a:latin typeface="Arial" charset="0"/>
                  <a:ea typeface="ＭＳ Ｐゴシック"/>
                  <a:cs typeface="ＭＳ Ｐゴシック"/>
                </a:endParaRPr>
              </a:p>
            </p:txBody>
          </p:sp>
          <p:sp>
            <p:nvSpPr>
              <p:cNvPr id="118" name="Freeform 17"/>
              <p:cNvSpPr>
                <a:spLocks/>
              </p:cNvSpPr>
              <p:nvPr/>
            </p:nvSpPr>
            <p:spPr bwMode="auto">
              <a:xfrm>
                <a:off x="1607" y="2517"/>
                <a:ext cx="138" cy="159"/>
              </a:xfrm>
              <a:custGeom>
                <a:avLst/>
                <a:gdLst>
                  <a:gd name="T0" fmla="*/ 593 w 690"/>
                  <a:gd name="T1" fmla="*/ 2 h 794"/>
                  <a:gd name="T2" fmla="*/ 584 w 690"/>
                  <a:gd name="T3" fmla="*/ 21 h 794"/>
                  <a:gd name="T4" fmla="*/ 567 w 690"/>
                  <a:gd name="T5" fmla="*/ 56 h 794"/>
                  <a:gd name="T6" fmla="*/ 550 w 690"/>
                  <a:gd name="T7" fmla="*/ 102 h 794"/>
                  <a:gd name="T8" fmla="*/ 534 w 690"/>
                  <a:gd name="T9" fmla="*/ 156 h 794"/>
                  <a:gd name="T10" fmla="*/ 527 w 690"/>
                  <a:gd name="T11" fmla="*/ 214 h 794"/>
                  <a:gd name="T12" fmla="*/ 532 w 690"/>
                  <a:gd name="T13" fmla="*/ 274 h 794"/>
                  <a:gd name="T14" fmla="*/ 555 w 690"/>
                  <a:gd name="T15" fmla="*/ 340 h 794"/>
                  <a:gd name="T16" fmla="*/ 592 w 690"/>
                  <a:gd name="T17" fmla="*/ 411 h 794"/>
                  <a:gd name="T18" fmla="*/ 633 w 690"/>
                  <a:gd name="T19" fmla="*/ 479 h 794"/>
                  <a:gd name="T20" fmla="*/ 673 w 690"/>
                  <a:gd name="T21" fmla="*/ 536 h 794"/>
                  <a:gd name="T22" fmla="*/ 297 w 690"/>
                  <a:gd name="T23" fmla="*/ 794 h 794"/>
                  <a:gd name="T24" fmla="*/ 18 w 690"/>
                  <a:gd name="T25" fmla="*/ 573 h 794"/>
                  <a:gd name="T26" fmla="*/ 50 w 690"/>
                  <a:gd name="T27" fmla="*/ 473 h 794"/>
                  <a:gd name="T28" fmla="*/ 66 w 690"/>
                  <a:gd name="T29" fmla="*/ 359 h 794"/>
                  <a:gd name="T30" fmla="*/ 64 w 690"/>
                  <a:gd name="T31" fmla="*/ 268 h 794"/>
                  <a:gd name="T32" fmla="*/ 53 w 690"/>
                  <a:gd name="T33" fmla="*/ 197 h 794"/>
                  <a:gd name="T34" fmla="*/ 37 w 690"/>
                  <a:gd name="T35" fmla="*/ 146 h 794"/>
                  <a:gd name="T36" fmla="*/ 23 w 690"/>
                  <a:gd name="T37" fmla="*/ 112 h 794"/>
                  <a:gd name="T38" fmla="*/ 13 w 690"/>
                  <a:gd name="T39" fmla="*/ 97 h 794"/>
                  <a:gd name="T40" fmla="*/ 15 w 690"/>
                  <a:gd name="T41" fmla="*/ 93 h 794"/>
                  <a:gd name="T42" fmla="*/ 39 w 690"/>
                  <a:gd name="T43" fmla="*/ 86 h 794"/>
                  <a:gd name="T44" fmla="*/ 81 w 690"/>
                  <a:gd name="T45" fmla="*/ 74 h 794"/>
                  <a:gd name="T46" fmla="*/ 134 w 690"/>
                  <a:gd name="T47" fmla="*/ 59 h 794"/>
                  <a:gd name="T48" fmla="*/ 191 w 690"/>
                  <a:gd name="T49" fmla="*/ 45 h 794"/>
                  <a:gd name="T50" fmla="*/ 246 w 690"/>
                  <a:gd name="T51" fmla="*/ 34 h 794"/>
                  <a:gd name="T52" fmla="*/ 296 w 690"/>
                  <a:gd name="T53" fmla="*/ 28 h 794"/>
                  <a:gd name="T54" fmla="*/ 356 w 690"/>
                  <a:gd name="T55" fmla="*/ 21 h 794"/>
                  <a:gd name="T56" fmla="*/ 423 w 690"/>
                  <a:gd name="T57" fmla="*/ 15 h 794"/>
                  <a:gd name="T58" fmla="*/ 488 w 690"/>
                  <a:gd name="T59" fmla="*/ 8 h 794"/>
                  <a:gd name="T60" fmla="*/ 542 w 690"/>
                  <a:gd name="T61" fmla="*/ 4 h 794"/>
                  <a:gd name="T62" fmla="*/ 581 w 690"/>
                  <a:gd name="T63" fmla="*/ 1 h 794"/>
                  <a:gd name="T64" fmla="*/ 596 w 690"/>
                  <a:gd name="T65" fmla="*/ 0 h 7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690" h="794">
                    <a:moveTo>
                      <a:pt x="596" y="0"/>
                    </a:moveTo>
                    <a:lnTo>
                      <a:pt x="593" y="2"/>
                    </a:lnTo>
                    <a:lnTo>
                      <a:pt x="590" y="10"/>
                    </a:lnTo>
                    <a:lnTo>
                      <a:pt x="584" y="21"/>
                    </a:lnTo>
                    <a:lnTo>
                      <a:pt x="575" y="36"/>
                    </a:lnTo>
                    <a:lnTo>
                      <a:pt x="567" y="56"/>
                    </a:lnTo>
                    <a:lnTo>
                      <a:pt x="558" y="77"/>
                    </a:lnTo>
                    <a:lnTo>
                      <a:pt x="550" y="102"/>
                    </a:lnTo>
                    <a:lnTo>
                      <a:pt x="541" y="127"/>
                    </a:lnTo>
                    <a:lnTo>
                      <a:pt x="534" y="156"/>
                    </a:lnTo>
                    <a:lnTo>
                      <a:pt x="529" y="185"/>
                    </a:lnTo>
                    <a:lnTo>
                      <a:pt x="527" y="214"/>
                    </a:lnTo>
                    <a:lnTo>
                      <a:pt x="528" y="244"/>
                    </a:lnTo>
                    <a:lnTo>
                      <a:pt x="532" y="274"/>
                    </a:lnTo>
                    <a:lnTo>
                      <a:pt x="540" y="303"/>
                    </a:lnTo>
                    <a:lnTo>
                      <a:pt x="555" y="340"/>
                    </a:lnTo>
                    <a:lnTo>
                      <a:pt x="573" y="375"/>
                    </a:lnTo>
                    <a:lnTo>
                      <a:pt x="592" y="411"/>
                    </a:lnTo>
                    <a:lnTo>
                      <a:pt x="613" y="446"/>
                    </a:lnTo>
                    <a:lnTo>
                      <a:pt x="633" y="479"/>
                    </a:lnTo>
                    <a:lnTo>
                      <a:pt x="654" y="509"/>
                    </a:lnTo>
                    <a:lnTo>
                      <a:pt x="673" y="536"/>
                    </a:lnTo>
                    <a:lnTo>
                      <a:pt x="690" y="559"/>
                    </a:lnTo>
                    <a:lnTo>
                      <a:pt x="297" y="794"/>
                    </a:lnTo>
                    <a:lnTo>
                      <a:pt x="0" y="617"/>
                    </a:lnTo>
                    <a:lnTo>
                      <a:pt x="18" y="573"/>
                    </a:lnTo>
                    <a:lnTo>
                      <a:pt x="36" y="525"/>
                    </a:lnTo>
                    <a:lnTo>
                      <a:pt x="50" y="473"/>
                    </a:lnTo>
                    <a:lnTo>
                      <a:pt x="61" y="417"/>
                    </a:lnTo>
                    <a:lnTo>
                      <a:pt x="66" y="359"/>
                    </a:lnTo>
                    <a:lnTo>
                      <a:pt x="66" y="311"/>
                    </a:lnTo>
                    <a:lnTo>
                      <a:pt x="64" y="268"/>
                    </a:lnTo>
                    <a:lnTo>
                      <a:pt x="59" y="231"/>
                    </a:lnTo>
                    <a:lnTo>
                      <a:pt x="53" y="197"/>
                    </a:lnTo>
                    <a:lnTo>
                      <a:pt x="46" y="169"/>
                    </a:lnTo>
                    <a:lnTo>
                      <a:pt x="37" y="146"/>
                    </a:lnTo>
                    <a:lnTo>
                      <a:pt x="30" y="127"/>
                    </a:lnTo>
                    <a:lnTo>
                      <a:pt x="23" y="112"/>
                    </a:lnTo>
                    <a:lnTo>
                      <a:pt x="16" y="103"/>
                    </a:lnTo>
                    <a:lnTo>
                      <a:pt x="13" y="97"/>
                    </a:lnTo>
                    <a:lnTo>
                      <a:pt x="12" y="94"/>
                    </a:lnTo>
                    <a:lnTo>
                      <a:pt x="15" y="93"/>
                    </a:lnTo>
                    <a:lnTo>
                      <a:pt x="25" y="91"/>
                    </a:lnTo>
                    <a:lnTo>
                      <a:pt x="39" y="86"/>
                    </a:lnTo>
                    <a:lnTo>
                      <a:pt x="59" y="80"/>
                    </a:lnTo>
                    <a:lnTo>
                      <a:pt x="81" y="74"/>
                    </a:lnTo>
                    <a:lnTo>
                      <a:pt x="106" y="66"/>
                    </a:lnTo>
                    <a:lnTo>
                      <a:pt x="134" y="59"/>
                    </a:lnTo>
                    <a:lnTo>
                      <a:pt x="163" y="52"/>
                    </a:lnTo>
                    <a:lnTo>
                      <a:pt x="191" y="45"/>
                    </a:lnTo>
                    <a:lnTo>
                      <a:pt x="220" y="39"/>
                    </a:lnTo>
                    <a:lnTo>
                      <a:pt x="246" y="34"/>
                    </a:lnTo>
                    <a:lnTo>
                      <a:pt x="269" y="31"/>
                    </a:lnTo>
                    <a:lnTo>
                      <a:pt x="296" y="28"/>
                    </a:lnTo>
                    <a:lnTo>
                      <a:pt x="325" y="24"/>
                    </a:lnTo>
                    <a:lnTo>
                      <a:pt x="356" y="21"/>
                    </a:lnTo>
                    <a:lnTo>
                      <a:pt x="390" y="18"/>
                    </a:lnTo>
                    <a:lnTo>
                      <a:pt x="423" y="15"/>
                    </a:lnTo>
                    <a:lnTo>
                      <a:pt x="457" y="11"/>
                    </a:lnTo>
                    <a:lnTo>
                      <a:pt x="488" y="8"/>
                    </a:lnTo>
                    <a:lnTo>
                      <a:pt x="517" y="6"/>
                    </a:lnTo>
                    <a:lnTo>
                      <a:pt x="542" y="4"/>
                    </a:lnTo>
                    <a:lnTo>
                      <a:pt x="564" y="2"/>
                    </a:lnTo>
                    <a:lnTo>
                      <a:pt x="581" y="1"/>
                    </a:lnTo>
                    <a:lnTo>
                      <a:pt x="592" y="0"/>
                    </a:lnTo>
                    <a:lnTo>
                      <a:pt x="596" y="0"/>
                    </a:lnTo>
                    <a:close/>
                  </a:path>
                </a:pathLst>
              </a:custGeom>
              <a:solidFill>
                <a:srgbClr val="D0750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white"/>
                  </a:solidFill>
                  <a:latin typeface="Arial" charset="0"/>
                  <a:ea typeface="ＭＳ Ｐゴシック"/>
                  <a:cs typeface="ＭＳ Ｐゴシック"/>
                </a:endParaRPr>
              </a:p>
            </p:txBody>
          </p:sp>
          <p:sp>
            <p:nvSpPr>
              <p:cNvPr id="119" name="Freeform 18"/>
              <p:cNvSpPr>
                <a:spLocks/>
              </p:cNvSpPr>
              <p:nvPr/>
            </p:nvSpPr>
            <p:spPr bwMode="auto">
              <a:xfrm>
                <a:off x="1714" y="2517"/>
                <a:ext cx="163" cy="115"/>
              </a:xfrm>
              <a:custGeom>
                <a:avLst/>
                <a:gdLst>
                  <a:gd name="T0" fmla="*/ 58 w 813"/>
                  <a:gd name="T1" fmla="*/ 0 h 574"/>
                  <a:gd name="T2" fmla="*/ 61 w 813"/>
                  <a:gd name="T3" fmla="*/ 0 h 574"/>
                  <a:gd name="T4" fmla="*/ 75 w 813"/>
                  <a:gd name="T5" fmla="*/ 0 h 574"/>
                  <a:gd name="T6" fmla="*/ 94 w 813"/>
                  <a:gd name="T7" fmla="*/ 1 h 574"/>
                  <a:gd name="T8" fmla="*/ 119 w 813"/>
                  <a:gd name="T9" fmla="*/ 2 h 574"/>
                  <a:gd name="T10" fmla="*/ 150 w 813"/>
                  <a:gd name="T11" fmla="*/ 5 h 574"/>
                  <a:gd name="T12" fmla="*/ 183 w 813"/>
                  <a:gd name="T13" fmla="*/ 7 h 574"/>
                  <a:gd name="T14" fmla="*/ 221 w 813"/>
                  <a:gd name="T15" fmla="*/ 10 h 574"/>
                  <a:gd name="T16" fmla="*/ 261 w 813"/>
                  <a:gd name="T17" fmla="*/ 13 h 574"/>
                  <a:gd name="T18" fmla="*/ 301 w 813"/>
                  <a:gd name="T19" fmla="*/ 17 h 574"/>
                  <a:gd name="T20" fmla="*/ 341 w 813"/>
                  <a:gd name="T21" fmla="*/ 22 h 574"/>
                  <a:gd name="T22" fmla="*/ 380 w 813"/>
                  <a:gd name="T23" fmla="*/ 27 h 574"/>
                  <a:gd name="T24" fmla="*/ 417 w 813"/>
                  <a:gd name="T25" fmla="*/ 33 h 574"/>
                  <a:gd name="T26" fmla="*/ 452 w 813"/>
                  <a:gd name="T27" fmla="*/ 40 h 574"/>
                  <a:gd name="T28" fmla="*/ 484 w 813"/>
                  <a:gd name="T29" fmla="*/ 47 h 574"/>
                  <a:gd name="T30" fmla="*/ 522 w 813"/>
                  <a:gd name="T31" fmla="*/ 58 h 574"/>
                  <a:gd name="T32" fmla="*/ 561 w 813"/>
                  <a:gd name="T33" fmla="*/ 70 h 574"/>
                  <a:gd name="T34" fmla="*/ 602 w 813"/>
                  <a:gd name="T35" fmla="*/ 83 h 574"/>
                  <a:gd name="T36" fmla="*/ 642 w 813"/>
                  <a:gd name="T37" fmla="*/ 97 h 574"/>
                  <a:gd name="T38" fmla="*/ 682 w 813"/>
                  <a:gd name="T39" fmla="*/ 111 h 574"/>
                  <a:gd name="T40" fmla="*/ 720 w 813"/>
                  <a:gd name="T41" fmla="*/ 126 h 574"/>
                  <a:gd name="T42" fmla="*/ 755 w 813"/>
                  <a:gd name="T43" fmla="*/ 139 h 574"/>
                  <a:gd name="T44" fmla="*/ 787 w 813"/>
                  <a:gd name="T45" fmla="*/ 151 h 574"/>
                  <a:gd name="T46" fmla="*/ 813 w 813"/>
                  <a:gd name="T47" fmla="*/ 162 h 574"/>
                  <a:gd name="T48" fmla="*/ 127 w 813"/>
                  <a:gd name="T49" fmla="*/ 574 h 574"/>
                  <a:gd name="T50" fmla="*/ 106 w 813"/>
                  <a:gd name="T51" fmla="*/ 544 h 574"/>
                  <a:gd name="T52" fmla="*/ 84 w 813"/>
                  <a:gd name="T53" fmla="*/ 509 h 574"/>
                  <a:gd name="T54" fmla="*/ 62 w 813"/>
                  <a:gd name="T55" fmla="*/ 472 h 574"/>
                  <a:gd name="T56" fmla="*/ 42 w 813"/>
                  <a:gd name="T57" fmla="*/ 432 h 574"/>
                  <a:gd name="T58" fmla="*/ 25 w 813"/>
                  <a:gd name="T59" fmla="*/ 389 h 574"/>
                  <a:gd name="T60" fmla="*/ 10 w 813"/>
                  <a:gd name="T61" fmla="*/ 347 h 574"/>
                  <a:gd name="T62" fmla="*/ 2 w 813"/>
                  <a:gd name="T63" fmla="*/ 303 h 574"/>
                  <a:gd name="T64" fmla="*/ 0 w 813"/>
                  <a:gd name="T65" fmla="*/ 265 h 574"/>
                  <a:gd name="T66" fmla="*/ 0 w 813"/>
                  <a:gd name="T67" fmla="*/ 227 h 574"/>
                  <a:gd name="T68" fmla="*/ 2 w 813"/>
                  <a:gd name="T69" fmla="*/ 191 h 574"/>
                  <a:gd name="T70" fmla="*/ 8 w 813"/>
                  <a:gd name="T71" fmla="*/ 156 h 574"/>
                  <a:gd name="T72" fmla="*/ 14 w 813"/>
                  <a:gd name="T73" fmla="*/ 123 h 574"/>
                  <a:gd name="T74" fmla="*/ 23 w 813"/>
                  <a:gd name="T75" fmla="*/ 93 h 574"/>
                  <a:gd name="T76" fmla="*/ 31 w 813"/>
                  <a:gd name="T77" fmla="*/ 66 h 574"/>
                  <a:gd name="T78" fmla="*/ 38 w 813"/>
                  <a:gd name="T79" fmla="*/ 44 h 574"/>
                  <a:gd name="T80" fmla="*/ 46 w 813"/>
                  <a:gd name="T81" fmla="*/ 25 h 574"/>
                  <a:gd name="T82" fmla="*/ 52 w 813"/>
                  <a:gd name="T83" fmla="*/ 11 h 574"/>
                  <a:gd name="T84" fmla="*/ 55 w 813"/>
                  <a:gd name="T85" fmla="*/ 2 h 574"/>
                  <a:gd name="T86" fmla="*/ 58 w 813"/>
                  <a:gd name="T87" fmla="*/ 0 h 5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813" h="574">
                    <a:moveTo>
                      <a:pt x="58" y="0"/>
                    </a:moveTo>
                    <a:lnTo>
                      <a:pt x="61" y="0"/>
                    </a:lnTo>
                    <a:lnTo>
                      <a:pt x="75" y="0"/>
                    </a:lnTo>
                    <a:lnTo>
                      <a:pt x="94" y="1"/>
                    </a:lnTo>
                    <a:lnTo>
                      <a:pt x="119" y="2"/>
                    </a:lnTo>
                    <a:lnTo>
                      <a:pt x="150" y="5"/>
                    </a:lnTo>
                    <a:lnTo>
                      <a:pt x="183" y="7"/>
                    </a:lnTo>
                    <a:lnTo>
                      <a:pt x="221" y="10"/>
                    </a:lnTo>
                    <a:lnTo>
                      <a:pt x="261" y="13"/>
                    </a:lnTo>
                    <a:lnTo>
                      <a:pt x="301" y="17"/>
                    </a:lnTo>
                    <a:lnTo>
                      <a:pt x="341" y="22"/>
                    </a:lnTo>
                    <a:lnTo>
                      <a:pt x="380" y="27"/>
                    </a:lnTo>
                    <a:lnTo>
                      <a:pt x="417" y="33"/>
                    </a:lnTo>
                    <a:lnTo>
                      <a:pt x="452" y="40"/>
                    </a:lnTo>
                    <a:lnTo>
                      <a:pt x="484" y="47"/>
                    </a:lnTo>
                    <a:lnTo>
                      <a:pt x="522" y="58"/>
                    </a:lnTo>
                    <a:lnTo>
                      <a:pt x="561" y="70"/>
                    </a:lnTo>
                    <a:lnTo>
                      <a:pt x="602" y="83"/>
                    </a:lnTo>
                    <a:lnTo>
                      <a:pt x="642" y="97"/>
                    </a:lnTo>
                    <a:lnTo>
                      <a:pt x="682" y="111"/>
                    </a:lnTo>
                    <a:lnTo>
                      <a:pt x="720" y="126"/>
                    </a:lnTo>
                    <a:lnTo>
                      <a:pt x="755" y="139"/>
                    </a:lnTo>
                    <a:lnTo>
                      <a:pt x="787" y="151"/>
                    </a:lnTo>
                    <a:lnTo>
                      <a:pt x="813" y="162"/>
                    </a:lnTo>
                    <a:lnTo>
                      <a:pt x="127" y="574"/>
                    </a:lnTo>
                    <a:lnTo>
                      <a:pt x="106" y="544"/>
                    </a:lnTo>
                    <a:lnTo>
                      <a:pt x="84" y="509"/>
                    </a:lnTo>
                    <a:lnTo>
                      <a:pt x="62" y="472"/>
                    </a:lnTo>
                    <a:lnTo>
                      <a:pt x="42" y="432"/>
                    </a:lnTo>
                    <a:lnTo>
                      <a:pt x="25" y="389"/>
                    </a:lnTo>
                    <a:lnTo>
                      <a:pt x="10" y="347"/>
                    </a:lnTo>
                    <a:lnTo>
                      <a:pt x="2" y="303"/>
                    </a:lnTo>
                    <a:lnTo>
                      <a:pt x="0" y="265"/>
                    </a:lnTo>
                    <a:lnTo>
                      <a:pt x="0" y="227"/>
                    </a:lnTo>
                    <a:lnTo>
                      <a:pt x="2" y="191"/>
                    </a:lnTo>
                    <a:lnTo>
                      <a:pt x="8" y="156"/>
                    </a:lnTo>
                    <a:lnTo>
                      <a:pt x="14" y="123"/>
                    </a:lnTo>
                    <a:lnTo>
                      <a:pt x="23" y="93"/>
                    </a:lnTo>
                    <a:lnTo>
                      <a:pt x="31" y="66"/>
                    </a:lnTo>
                    <a:lnTo>
                      <a:pt x="38" y="44"/>
                    </a:lnTo>
                    <a:lnTo>
                      <a:pt x="46" y="25"/>
                    </a:lnTo>
                    <a:lnTo>
                      <a:pt x="52" y="11"/>
                    </a:lnTo>
                    <a:lnTo>
                      <a:pt x="55" y="2"/>
                    </a:lnTo>
                    <a:lnTo>
                      <a:pt x="58" y="0"/>
                    </a:lnTo>
                    <a:close/>
                  </a:path>
                </a:pathLst>
              </a:custGeom>
              <a:solidFill>
                <a:srgbClr val="94E6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white"/>
                  </a:solidFill>
                  <a:latin typeface="Arial" charset="0"/>
                  <a:ea typeface="ＭＳ Ｐゴシック"/>
                  <a:cs typeface="ＭＳ Ｐゴシック"/>
                </a:endParaRPr>
              </a:p>
            </p:txBody>
          </p:sp>
          <p:sp>
            <p:nvSpPr>
              <p:cNvPr id="120" name="Freeform 19"/>
              <p:cNvSpPr>
                <a:spLocks/>
              </p:cNvSpPr>
              <p:nvPr/>
            </p:nvSpPr>
            <p:spPr bwMode="auto">
              <a:xfrm>
                <a:off x="1526" y="2418"/>
                <a:ext cx="98" cy="97"/>
              </a:xfrm>
              <a:custGeom>
                <a:avLst/>
                <a:gdLst>
                  <a:gd name="T0" fmla="*/ 408 w 486"/>
                  <a:gd name="T1" fmla="*/ 0 h 484"/>
                  <a:gd name="T2" fmla="*/ 422 w 486"/>
                  <a:gd name="T3" fmla="*/ 19 h 484"/>
                  <a:gd name="T4" fmla="*/ 438 w 486"/>
                  <a:gd name="T5" fmla="*/ 39 h 484"/>
                  <a:gd name="T6" fmla="*/ 453 w 486"/>
                  <a:gd name="T7" fmla="*/ 62 h 484"/>
                  <a:gd name="T8" fmla="*/ 466 w 486"/>
                  <a:gd name="T9" fmla="*/ 88 h 484"/>
                  <a:gd name="T10" fmla="*/ 477 w 486"/>
                  <a:gd name="T11" fmla="*/ 115 h 484"/>
                  <a:gd name="T12" fmla="*/ 484 w 486"/>
                  <a:gd name="T13" fmla="*/ 146 h 484"/>
                  <a:gd name="T14" fmla="*/ 486 w 486"/>
                  <a:gd name="T15" fmla="*/ 177 h 484"/>
                  <a:gd name="T16" fmla="*/ 485 w 486"/>
                  <a:gd name="T17" fmla="*/ 210 h 484"/>
                  <a:gd name="T18" fmla="*/ 478 w 486"/>
                  <a:gd name="T19" fmla="*/ 245 h 484"/>
                  <a:gd name="T20" fmla="*/ 462 w 486"/>
                  <a:gd name="T21" fmla="*/ 289 h 484"/>
                  <a:gd name="T22" fmla="*/ 444 w 486"/>
                  <a:gd name="T23" fmla="*/ 328 h 484"/>
                  <a:gd name="T24" fmla="*/ 425 w 486"/>
                  <a:gd name="T25" fmla="*/ 362 h 484"/>
                  <a:gd name="T26" fmla="*/ 404 w 486"/>
                  <a:gd name="T27" fmla="*/ 392 h 484"/>
                  <a:gd name="T28" fmla="*/ 384 w 486"/>
                  <a:gd name="T29" fmla="*/ 418 h 484"/>
                  <a:gd name="T30" fmla="*/ 364 w 486"/>
                  <a:gd name="T31" fmla="*/ 438 h 484"/>
                  <a:gd name="T32" fmla="*/ 346 w 486"/>
                  <a:gd name="T33" fmla="*/ 455 h 484"/>
                  <a:gd name="T34" fmla="*/ 330 w 486"/>
                  <a:gd name="T35" fmla="*/ 468 h 484"/>
                  <a:gd name="T36" fmla="*/ 318 w 486"/>
                  <a:gd name="T37" fmla="*/ 477 h 484"/>
                  <a:gd name="T38" fmla="*/ 311 w 486"/>
                  <a:gd name="T39" fmla="*/ 483 h 484"/>
                  <a:gd name="T40" fmla="*/ 307 w 486"/>
                  <a:gd name="T41" fmla="*/ 484 h 484"/>
                  <a:gd name="T42" fmla="*/ 306 w 486"/>
                  <a:gd name="T43" fmla="*/ 482 h 484"/>
                  <a:gd name="T44" fmla="*/ 301 w 486"/>
                  <a:gd name="T45" fmla="*/ 474 h 484"/>
                  <a:gd name="T46" fmla="*/ 294 w 486"/>
                  <a:gd name="T47" fmla="*/ 462 h 484"/>
                  <a:gd name="T48" fmla="*/ 284 w 486"/>
                  <a:gd name="T49" fmla="*/ 448 h 484"/>
                  <a:gd name="T50" fmla="*/ 271 w 486"/>
                  <a:gd name="T51" fmla="*/ 431 h 484"/>
                  <a:gd name="T52" fmla="*/ 254 w 486"/>
                  <a:gd name="T53" fmla="*/ 413 h 484"/>
                  <a:gd name="T54" fmla="*/ 235 w 486"/>
                  <a:gd name="T55" fmla="*/ 393 h 484"/>
                  <a:gd name="T56" fmla="*/ 212 w 486"/>
                  <a:gd name="T57" fmla="*/ 374 h 484"/>
                  <a:gd name="T58" fmla="*/ 187 w 486"/>
                  <a:gd name="T59" fmla="*/ 356 h 484"/>
                  <a:gd name="T60" fmla="*/ 159 w 486"/>
                  <a:gd name="T61" fmla="*/ 340 h 484"/>
                  <a:gd name="T62" fmla="*/ 125 w 486"/>
                  <a:gd name="T63" fmla="*/ 322 h 484"/>
                  <a:gd name="T64" fmla="*/ 91 w 486"/>
                  <a:gd name="T65" fmla="*/ 303 h 484"/>
                  <a:gd name="T66" fmla="*/ 58 w 486"/>
                  <a:gd name="T67" fmla="*/ 282 h 484"/>
                  <a:gd name="T68" fmla="*/ 28 w 486"/>
                  <a:gd name="T69" fmla="*/ 263 h 484"/>
                  <a:gd name="T70" fmla="*/ 0 w 486"/>
                  <a:gd name="T71" fmla="*/ 245 h 484"/>
                  <a:gd name="T72" fmla="*/ 408 w 486"/>
                  <a:gd name="T73" fmla="*/ 0 h 4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86" h="484">
                    <a:moveTo>
                      <a:pt x="408" y="0"/>
                    </a:moveTo>
                    <a:lnTo>
                      <a:pt x="422" y="19"/>
                    </a:lnTo>
                    <a:lnTo>
                      <a:pt x="438" y="39"/>
                    </a:lnTo>
                    <a:lnTo>
                      <a:pt x="453" y="62"/>
                    </a:lnTo>
                    <a:lnTo>
                      <a:pt x="466" y="88"/>
                    </a:lnTo>
                    <a:lnTo>
                      <a:pt x="477" y="115"/>
                    </a:lnTo>
                    <a:lnTo>
                      <a:pt x="484" y="146"/>
                    </a:lnTo>
                    <a:lnTo>
                      <a:pt x="486" y="177"/>
                    </a:lnTo>
                    <a:lnTo>
                      <a:pt x="485" y="210"/>
                    </a:lnTo>
                    <a:lnTo>
                      <a:pt x="478" y="245"/>
                    </a:lnTo>
                    <a:lnTo>
                      <a:pt x="462" y="289"/>
                    </a:lnTo>
                    <a:lnTo>
                      <a:pt x="444" y="328"/>
                    </a:lnTo>
                    <a:lnTo>
                      <a:pt x="425" y="362"/>
                    </a:lnTo>
                    <a:lnTo>
                      <a:pt x="404" y="392"/>
                    </a:lnTo>
                    <a:lnTo>
                      <a:pt x="384" y="418"/>
                    </a:lnTo>
                    <a:lnTo>
                      <a:pt x="364" y="438"/>
                    </a:lnTo>
                    <a:lnTo>
                      <a:pt x="346" y="455"/>
                    </a:lnTo>
                    <a:lnTo>
                      <a:pt x="330" y="468"/>
                    </a:lnTo>
                    <a:lnTo>
                      <a:pt x="318" y="477"/>
                    </a:lnTo>
                    <a:lnTo>
                      <a:pt x="311" y="483"/>
                    </a:lnTo>
                    <a:lnTo>
                      <a:pt x="307" y="484"/>
                    </a:lnTo>
                    <a:lnTo>
                      <a:pt x="306" y="482"/>
                    </a:lnTo>
                    <a:lnTo>
                      <a:pt x="301" y="474"/>
                    </a:lnTo>
                    <a:lnTo>
                      <a:pt x="294" y="462"/>
                    </a:lnTo>
                    <a:lnTo>
                      <a:pt x="284" y="448"/>
                    </a:lnTo>
                    <a:lnTo>
                      <a:pt x="271" y="431"/>
                    </a:lnTo>
                    <a:lnTo>
                      <a:pt x="254" y="413"/>
                    </a:lnTo>
                    <a:lnTo>
                      <a:pt x="235" y="393"/>
                    </a:lnTo>
                    <a:lnTo>
                      <a:pt x="212" y="374"/>
                    </a:lnTo>
                    <a:lnTo>
                      <a:pt x="187" y="356"/>
                    </a:lnTo>
                    <a:lnTo>
                      <a:pt x="159" y="340"/>
                    </a:lnTo>
                    <a:lnTo>
                      <a:pt x="125" y="322"/>
                    </a:lnTo>
                    <a:lnTo>
                      <a:pt x="91" y="303"/>
                    </a:lnTo>
                    <a:lnTo>
                      <a:pt x="58" y="282"/>
                    </a:lnTo>
                    <a:lnTo>
                      <a:pt x="28" y="263"/>
                    </a:lnTo>
                    <a:lnTo>
                      <a:pt x="0" y="245"/>
                    </a:lnTo>
                    <a:lnTo>
                      <a:pt x="408" y="0"/>
                    </a:lnTo>
                    <a:close/>
                  </a:path>
                </a:pathLst>
              </a:custGeom>
              <a:solidFill>
                <a:srgbClr val="D0750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white"/>
                  </a:solidFill>
                  <a:latin typeface="Arial" charset="0"/>
                  <a:ea typeface="ＭＳ Ｐゴシック"/>
                  <a:cs typeface="ＭＳ Ｐゴシック"/>
                </a:endParaRPr>
              </a:p>
            </p:txBody>
          </p:sp>
          <p:sp>
            <p:nvSpPr>
              <p:cNvPr id="121" name="Freeform 20"/>
              <p:cNvSpPr>
                <a:spLocks/>
              </p:cNvSpPr>
              <p:nvPr/>
            </p:nvSpPr>
            <p:spPr bwMode="auto">
              <a:xfrm>
                <a:off x="1422" y="2466"/>
                <a:ext cx="199" cy="173"/>
              </a:xfrm>
              <a:custGeom>
                <a:avLst/>
                <a:gdLst>
                  <a:gd name="T0" fmla="*/ 531 w 992"/>
                  <a:gd name="T1" fmla="*/ 0 h 868"/>
                  <a:gd name="T2" fmla="*/ 565 w 992"/>
                  <a:gd name="T3" fmla="*/ 17 h 868"/>
                  <a:gd name="T4" fmla="*/ 601 w 992"/>
                  <a:gd name="T5" fmla="*/ 36 h 868"/>
                  <a:gd name="T6" fmla="*/ 640 w 992"/>
                  <a:gd name="T7" fmla="*/ 59 h 868"/>
                  <a:gd name="T8" fmla="*/ 680 w 992"/>
                  <a:gd name="T9" fmla="*/ 86 h 868"/>
                  <a:gd name="T10" fmla="*/ 721 w 992"/>
                  <a:gd name="T11" fmla="*/ 115 h 868"/>
                  <a:gd name="T12" fmla="*/ 762 w 992"/>
                  <a:gd name="T13" fmla="*/ 147 h 868"/>
                  <a:gd name="T14" fmla="*/ 802 w 992"/>
                  <a:gd name="T15" fmla="*/ 184 h 868"/>
                  <a:gd name="T16" fmla="*/ 839 w 992"/>
                  <a:gd name="T17" fmla="*/ 224 h 868"/>
                  <a:gd name="T18" fmla="*/ 876 w 992"/>
                  <a:gd name="T19" fmla="*/ 267 h 868"/>
                  <a:gd name="T20" fmla="*/ 909 w 992"/>
                  <a:gd name="T21" fmla="*/ 313 h 868"/>
                  <a:gd name="T22" fmla="*/ 938 w 992"/>
                  <a:gd name="T23" fmla="*/ 364 h 868"/>
                  <a:gd name="T24" fmla="*/ 963 w 992"/>
                  <a:gd name="T25" fmla="*/ 418 h 868"/>
                  <a:gd name="T26" fmla="*/ 980 w 992"/>
                  <a:gd name="T27" fmla="*/ 471 h 868"/>
                  <a:gd name="T28" fmla="*/ 989 w 992"/>
                  <a:gd name="T29" fmla="*/ 525 h 868"/>
                  <a:gd name="T30" fmla="*/ 992 w 992"/>
                  <a:gd name="T31" fmla="*/ 575 h 868"/>
                  <a:gd name="T32" fmla="*/ 990 w 992"/>
                  <a:gd name="T33" fmla="*/ 625 h 868"/>
                  <a:gd name="T34" fmla="*/ 984 w 992"/>
                  <a:gd name="T35" fmla="*/ 673 h 868"/>
                  <a:gd name="T36" fmla="*/ 975 w 992"/>
                  <a:gd name="T37" fmla="*/ 718 h 868"/>
                  <a:gd name="T38" fmla="*/ 961 w 992"/>
                  <a:gd name="T39" fmla="*/ 762 h 868"/>
                  <a:gd name="T40" fmla="*/ 947 w 992"/>
                  <a:gd name="T41" fmla="*/ 800 h 868"/>
                  <a:gd name="T42" fmla="*/ 932 w 992"/>
                  <a:gd name="T43" fmla="*/ 837 h 868"/>
                  <a:gd name="T44" fmla="*/ 917 w 992"/>
                  <a:gd name="T45" fmla="*/ 868 h 868"/>
                  <a:gd name="T46" fmla="*/ 0 w 992"/>
                  <a:gd name="T47" fmla="*/ 318 h 868"/>
                  <a:gd name="T48" fmla="*/ 531 w 992"/>
                  <a:gd name="T49" fmla="*/ 0 h 8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992" h="868">
                    <a:moveTo>
                      <a:pt x="531" y="0"/>
                    </a:moveTo>
                    <a:lnTo>
                      <a:pt x="565" y="17"/>
                    </a:lnTo>
                    <a:lnTo>
                      <a:pt x="601" y="36"/>
                    </a:lnTo>
                    <a:lnTo>
                      <a:pt x="640" y="59"/>
                    </a:lnTo>
                    <a:lnTo>
                      <a:pt x="680" y="86"/>
                    </a:lnTo>
                    <a:lnTo>
                      <a:pt x="721" y="115"/>
                    </a:lnTo>
                    <a:lnTo>
                      <a:pt x="762" y="147"/>
                    </a:lnTo>
                    <a:lnTo>
                      <a:pt x="802" y="184"/>
                    </a:lnTo>
                    <a:lnTo>
                      <a:pt x="839" y="224"/>
                    </a:lnTo>
                    <a:lnTo>
                      <a:pt x="876" y="267"/>
                    </a:lnTo>
                    <a:lnTo>
                      <a:pt x="909" y="313"/>
                    </a:lnTo>
                    <a:lnTo>
                      <a:pt x="938" y="364"/>
                    </a:lnTo>
                    <a:lnTo>
                      <a:pt x="963" y="418"/>
                    </a:lnTo>
                    <a:lnTo>
                      <a:pt x="980" y="471"/>
                    </a:lnTo>
                    <a:lnTo>
                      <a:pt x="989" y="525"/>
                    </a:lnTo>
                    <a:lnTo>
                      <a:pt x="992" y="575"/>
                    </a:lnTo>
                    <a:lnTo>
                      <a:pt x="990" y="625"/>
                    </a:lnTo>
                    <a:lnTo>
                      <a:pt x="984" y="673"/>
                    </a:lnTo>
                    <a:lnTo>
                      <a:pt x="975" y="718"/>
                    </a:lnTo>
                    <a:lnTo>
                      <a:pt x="961" y="762"/>
                    </a:lnTo>
                    <a:lnTo>
                      <a:pt x="947" y="800"/>
                    </a:lnTo>
                    <a:lnTo>
                      <a:pt x="932" y="837"/>
                    </a:lnTo>
                    <a:lnTo>
                      <a:pt x="917" y="868"/>
                    </a:lnTo>
                    <a:lnTo>
                      <a:pt x="0" y="318"/>
                    </a:lnTo>
                    <a:lnTo>
                      <a:pt x="531" y="0"/>
                    </a:lnTo>
                    <a:close/>
                  </a:path>
                </a:pathLst>
              </a:custGeom>
              <a:solidFill>
                <a:srgbClr val="AAD04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white"/>
                  </a:solidFill>
                  <a:latin typeface="Arial" charset="0"/>
                  <a:ea typeface="ＭＳ Ｐゴシック"/>
                  <a:cs typeface="ＭＳ Ｐゴシック"/>
                </a:endParaRPr>
              </a:p>
            </p:txBody>
          </p:sp>
          <p:sp>
            <p:nvSpPr>
              <p:cNvPr id="122" name="Freeform 21"/>
              <p:cNvSpPr>
                <a:spLocks noEditPoints="1"/>
              </p:cNvSpPr>
              <p:nvPr/>
            </p:nvSpPr>
            <p:spPr bwMode="auto">
              <a:xfrm>
                <a:off x="1518" y="2413"/>
                <a:ext cx="369" cy="231"/>
              </a:xfrm>
              <a:custGeom>
                <a:avLst/>
                <a:gdLst>
                  <a:gd name="T0" fmla="*/ 802 w 1843"/>
                  <a:gd name="T1" fmla="*/ 761 h 1154"/>
                  <a:gd name="T2" fmla="*/ 840 w 1843"/>
                  <a:gd name="T3" fmla="*/ 821 h 1154"/>
                  <a:gd name="T4" fmla="*/ 780 w 1843"/>
                  <a:gd name="T5" fmla="*/ 868 h 1154"/>
                  <a:gd name="T6" fmla="*/ 690 w 1843"/>
                  <a:gd name="T7" fmla="*/ 868 h 1154"/>
                  <a:gd name="T8" fmla="*/ 627 w 1843"/>
                  <a:gd name="T9" fmla="*/ 816 h 1154"/>
                  <a:gd name="T10" fmla="*/ 667 w 1843"/>
                  <a:gd name="T11" fmla="*/ 759 h 1154"/>
                  <a:gd name="T12" fmla="*/ 1388 w 1843"/>
                  <a:gd name="T13" fmla="*/ 672 h 1154"/>
                  <a:gd name="T14" fmla="*/ 1463 w 1843"/>
                  <a:gd name="T15" fmla="*/ 695 h 1154"/>
                  <a:gd name="T16" fmla="*/ 1471 w 1843"/>
                  <a:gd name="T17" fmla="*/ 750 h 1154"/>
                  <a:gd name="T18" fmla="*/ 1388 w 1843"/>
                  <a:gd name="T19" fmla="*/ 781 h 1154"/>
                  <a:gd name="T20" fmla="*/ 1315 w 1843"/>
                  <a:gd name="T21" fmla="*/ 758 h 1154"/>
                  <a:gd name="T22" fmla="*/ 1307 w 1843"/>
                  <a:gd name="T23" fmla="*/ 704 h 1154"/>
                  <a:gd name="T24" fmla="*/ 1369 w 1843"/>
                  <a:gd name="T25" fmla="*/ 674 h 1154"/>
                  <a:gd name="T26" fmla="*/ 156 w 1843"/>
                  <a:gd name="T27" fmla="*/ 611 h 1154"/>
                  <a:gd name="T28" fmla="*/ 208 w 1843"/>
                  <a:gd name="T29" fmla="*/ 655 h 1154"/>
                  <a:gd name="T30" fmla="*/ 167 w 1843"/>
                  <a:gd name="T31" fmla="*/ 706 h 1154"/>
                  <a:gd name="T32" fmla="*/ 81 w 1843"/>
                  <a:gd name="T33" fmla="*/ 710 h 1154"/>
                  <a:gd name="T34" fmla="*/ 28 w 1843"/>
                  <a:gd name="T35" fmla="*/ 666 h 1154"/>
                  <a:gd name="T36" fmla="*/ 62 w 1843"/>
                  <a:gd name="T37" fmla="*/ 618 h 1154"/>
                  <a:gd name="T38" fmla="*/ 1090 w 1843"/>
                  <a:gd name="T39" fmla="*/ 203 h 1154"/>
                  <a:gd name="T40" fmla="*/ 1158 w 1843"/>
                  <a:gd name="T41" fmla="*/ 227 h 1154"/>
                  <a:gd name="T42" fmla="*/ 1148 w 1843"/>
                  <a:gd name="T43" fmla="*/ 281 h 1154"/>
                  <a:gd name="T44" fmla="*/ 1073 w 1843"/>
                  <a:gd name="T45" fmla="*/ 295 h 1154"/>
                  <a:gd name="T46" fmla="*/ 1014 w 1843"/>
                  <a:gd name="T47" fmla="*/ 259 h 1154"/>
                  <a:gd name="T48" fmla="*/ 1049 w 1843"/>
                  <a:gd name="T49" fmla="*/ 210 h 1154"/>
                  <a:gd name="T50" fmla="*/ 829 w 1843"/>
                  <a:gd name="T51" fmla="*/ 162 h 1154"/>
                  <a:gd name="T52" fmla="*/ 886 w 1843"/>
                  <a:gd name="T53" fmla="*/ 196 h 1154"/>
                  <a:gd name="T54" fmla="*/ 853 w 1843"/>
                  <a:gd name="T55" fmla="*/ 243 h 1154"/>
                  <a:gd name="T56" fmla="*/ 783 w 1843"/>
                  <a:gd name="T57" fmla="*/ 246 h 1154"/>
                  <a:gd name="T58" fmla="*/ 740 w 1843"/>
                  <a:gd name="T59" fmla="*/ 200 h 1154"/>
                  <a:gd name="T60" fmla="*/ 794 w 1843"/>
                  <a:gd name="T61" fmla="*/ 162 h 1154"/>
                  <a:gd name="T62" fmla="*/ 545 w 1843"/>
                  <a:gd name="T63" fmla="*/ 81 h 1154"/>
                  <a:gd name="T64" fmla="*/ 574 w 1843"/>
                  <a:gd name="T65" fmla="*/ 260 h 1154"/>
                  <a:gd name="T66" fmla="*/ 489 w 1843"/>
                  <a:gd name="T67" fmla="*/ 429 h 1154"/>
                  <a:gd name="T68" fmla="*/ 460 w 1843"/>
                  <a:gd name="T69" fmla="*/ 568 h 1154"/>
                  <a:gd name="T70" fmla="*/ 836 w 1843"/>
                  <a:gd name="T71" fmla="*/ 497 h 1154"/>
                  <a:gd name="T72" fmla="*/ 1262 w 1843"/>
                  <a:gd name="T73" fmla="*/ 498 h 1154"/>
                  <a:gd name="T74" fmla="*/ 1667 w 1843"/>
                  <a:gd name="T75" fmla="*/ 583 h 1154"/>
                  <a:gd name="T76" fmla="*/ 1696 w 1843"/>
                  <a:gd name="T77" fmla="*/ 663 h 1154"/>
                  <a:gd name="T78" fmla="*/ 1353 w 1843"/>
                  <a:gd name="T79" fmla="*/ 572 h 1154"/>
                  <a:gd name="T80" fmla="*/ 1051 w 1843"/>
                  <a:gd name="T81" fmla="*/ 591 h 1154"/>
                  <a:gd name="T82" fmla="*/ 1034 w 1843"/>
                  <a:gd name="T83" fmla="*/ 787 h 1154"/>
                  <a:gd name="T84" fmla="*/ 1122 w 1843"/>
                  <a:gd name="T85" fmla="*/ 1010 h 1154"/>
                  <a:gd name="T86" fmla="*/ 1012 w 1843"/>
                  <a:gd name="T87" fmla="*/ 1005 h 1154"/>
                  <a:gd name="T88" fmla="*/ 934 w 1843"/>
                  <a:gd name="T89" fmla="*/ 786 h 1154"/>
                  <a:gd name="T90" fmla="*/ 963 w 1843"/>
                  <a:gd name="T91" fmla="*/ 549 h 1154"/>
                  <a:gd name="T92" fmla="*/ 582 w 1843"/>
                  <a:gd name="T93" fmla="*/ 601 h 1154"/>
                  <a:gd name="T94" fmla="*/ 553 w 1843"/>
                  <a:gd name="T95" fmla="*/ 805 h 1154"/>
                  <a:gd name="T96" fmla="*/ 525 w 1843"/>
                  <a:gd name="T97" fmla="*/ 1044 h 1154"/>
                  <a:gd name="T98" fmla="*/ 415 w 1843"/>
                  <a:gd name="T99" fmla="*/ 1060 h 1154"/>
                  <a:gd name="T100" fmla="*/ 457 w 1843"/>
                  <a:gd name="T101" fmla="*/ 868 h 1154"/>
                  <a:gd name="T102" fmla="*/ 401 w 1843"/>
                  <a:gd name="T103" fmla="*/ 646 h 1154"/>
                  <a:gd name="T104" fmla="*/ 243 w 1843"/>
                  <a:gd name="T105" fmla="*/ 451 h 1154"/>
                  <a:gd name="T106" fmla="*/ 0 w 1843"/>
                  <a:gd name="T107" fmla="*/ 294 h 1154"/>
                  <a:gd name="T108" fmla="*/ 256 w 1843"/>
                  <a:gd name="T109" fmla="*/ 362 h 1154"/>
                  <a:gd name="T110" fmla="*/ 422 w 1843"/>
                  <a:gd name="T111" fmla="*/ 376 h 1154"/>
                  <a:gd name="T112" fmla="*/ 478 w 1843"/>
                  <a:gd name="T113" fmla="*/ 214 h 1154"/>
                  <a:gd name="T114" fmla="*/ 437 w 1843"/>
                  <a:gd name="T115" fmla="*/ 76 h 1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843" h="1154">
                    <a:moveTo>
                      <a:pt x="734" y="746"/>
                    </a:moveTo>
                    <a:lnTo>
                      <a:pt x="756" y="747"/>
                    </a:lnTo>
                    <a:lnTo>
                      <a:pt x="778" y="752"/>
                    </a:lnTo>
                    <a:lnTo>
                      <a:pt x="802" y="761"/>
                    </a:lnTo>
                    <a:lnTo>
                      <a:pt x="821" y="773"/>
                    </a:lnTo>
                    <a:lnTo>
                      <a:pt x="835" y="788"/>
                    </a:lnTo>
                    <a:lnTo>
                      <a:pt x="841" y="804"/>
                    </a:lnTo>
                    <a:lnTo>
                      <a:pt x="840" y="821"/>
                    </a:lnTo>
                    <a:lnTo>
                      <a:pt x="831" y="837"/>
                    </a:lnTo>
                    <a:lnTo>
                      <a:pt x="818" y="850"/>
                    </a:lnTo>
                    <a:lnTo>
                      <a:pt x="801" y="861"/>
                    </a:lnTo>
                    <a:lnTo>
                      <a:pt x="780" y="868"/>
                    </a:lnTo>
                    <a:lnTo>
                      <a:pt x="757" y="873"/>
                    </a:lnTo>
                    <a:lnTo>
                      <a:pt x="733" y="874"/>
                    </a:lnTo>
                    <a:lnTo>
                      <a:pt x="711" y="873"/>
                    </a:lnTo>
                    <a:lnTo>
                      <a:pt x="690" y="868"/>
                    </a:lnTo>
                    <a:lnTo>
                      <a:pt x="665" y="860"/>
                    </a:lnTo>
                    <a:lnTo>
                      <a:pt x="646" y="848"/>
                    </a:lnTo>
                    <a:lnTo>
                      <a:pt x="634" y="832"/>
                    </a:lnTo>
                    <a:lnTo>
                      <a:pt x="627" y="816"/>
                    </a:lnTo>
                    <a:lnTo>
                      <a:pt x="628" y="799"/>
                    </a:lnTo>
                    <a:lnTo>
                      <a:pt x="636" y="784"/>
                    </a:lnTo>
                    <a:lnTo>
                      <a:pt x="650" y="770"/>
                    </a:lnTo>
                    <a:lnTo>
                      <a:pt x="667" y="759"/>
                    </a:lnTo>
                    <a:lnTo>
                      <a:pt x="687" y="752"/>
                    </a:lnTo>
                    <a:lnTo>
                      <a:pt x="710" y="747"/>
                    </a:lnTo>
                    <a:lnTo>
                      <a:pt x="734" y="746"/>
                    </a:lnTo>
                    <a:close/>
                    <a:moveTo>
                      <a:pt x="1388" y="672"/>
                    </a:moveTo>
                    <a:lnTo>
                      <a:pt x="1408" y="674"/>
                    </a:lnTo>
                    <a:lnTo>
                      <a:pt x="1426" y="677"/>
                    </a:lnTo>
                    <a:lnTo>
                      <a:pt x="1447" y="686"/>
                    </a:lnTo>
                    <a:lnTo>
                      <a:pt x="1463" y="695"/>
                    </a:lnTo>
                    <a:lnTo>
                      <a:pt x="1474" y="709"/>
                    </a:lnTo>
                    <a:lnTo>
                      <a:pt x="1479" y="722"/>
                    </a:lnTo>
                    <a:lnTo>
                      <a:pt x="1478" y="736"/>
                    </a:lnTo>
                    <a:lnTo>
                      <a:pt x="1471" y="750"/>
                    </a:lnTo>
                    <a:lnTo>
                      <a:pt x="1456" y="763"/>
                    </a:lnTo>
                    <a:lnTo>
                      <a:pt x="1437" y="773"/>
                    </a:lnTo>
                    <a:lnTo>
                      <a:pt x="1414" y="780"/>
                    </a:lnTo>
                    <a:lnTo>
                      <a:pt x="1388" y="781"/>
                    </a:lnTo>
                    <a:lnTo>
                      <a:pt x="1370" y="780"/>
                    </a:lnTo>
                    <a:lnTo>
                      <a:pt x="1351" y="776"/>
                    </a:lnTo>
                    <a:lnTo>
                      <a:pt x="1330" y="769"/>
                    </a:lnTo>
                    <a:lnTo>
                      <a:pt x="1315" y="758"/>
                    </a:lnTo>
                    <a:lnTo>
                      <a:pt x="1304" y="746"/>
                    </a:lnTo>
                    <a:lnTo>
                      <a:pt x="1299" y="733"/>
                    </a:lnTo>
                    <a:lnTo>
                      <a:pt x="1300" y="718"/>
                    </a:lnTo>
                    <a:lnTo>
                      <a:pt x="1307" y="704"/>
                    </a:lnTo>
                    <a:lnTo>
                      <a:pt x="1318" y="693"/>
                    </a:lnTo>
                    <a:lnTo>
                      <a:pt x="1333" y="684"/>
                    </a:lnTo>
                    <a:lnTo>
                      <a:pt x="1350" y="678"/>
                    </a:lnTo>
                    <a:lnTo>
                      <a:pt x="1369" y="674"/>
                    </a:lnTo>
                    <a:lnTo>
                      <a:pt x="1388" y="672"/>
                    </a:lnTo>
                    <a:close/>
                    <a:moveTo>
                      <a:pt x="119" y="606"/>
                    </a:moveTo>
                    <a:lnTo>
                      <a:pt x="138" y="607"/>
                    </a:lnTo>
                    <a:lnTo>
                      <a:pt x="156" y="611"/>
                    </a:lnTo>
                    <a:lnTo>
                      <a:pt x="177" y="619"/>
                    </a:lnTo>
                    <a:lnTo>
                      <a:pt x="193" y="629"/>
                    </a:lnTo>
                    <a:lnTo>
                      <a:pt x="204" y="642"/>
                    </a:lnTo>
                    <a:lnTo>
                      <a:pt x="208" y="655"/>
                    </a:lnTo>
                    <a:lnTo>
                      <a:pt x="208" y="670"/>
                    </a:lnTo>
                    <a:lnTo>
                      <a:pt x="201" y="683"/>
                    </a:lnTo>
                    <a:lnTo>
                      <a:pt x="187" y="697"/>
                    </a:lnTo>
                    <a:lnTo>
                      <a:pt x="167" y="706"/>
                    </a:lnTo>
                    <a:lnTo>
                      <a:pt x="143" y="713"/>
                    </a:lnTo>
                    <a:lnTo>
                      <a:pt x="119" y="715"/>
                    </a:lnTo>
                    <a:lnTo>
                      <a:pt x="100" y="713"/>
                    </a:lnTo>
                    <a:lnTo>
                      <a:pt x="81" y="710"/>
                    </a:lnTo>
                    <a:lnTo>
                      <a:pt x="61" y="703"/>
                    </a:lnTo>
                    <a:lnTo>
                      <a:pt x="45" y="692"/>
                    </a:lnTo>
                    <a:lnTo>
                      <a:pt x="34" y="680"/>
                    </a:lnTo>
                    <a:lnTo>
                      <a:pt x="28" y="666"/>
                    </a:lnTo>
                    <a:lnTo>
                      <a:pt x="29" y="652"/>
                    </a:lnTo>
                    <a:lnTo>
                      <a:pt x="37" y="637"/>
                    </a:lnTo>
                    <a:lnTo>
                      <a:pt x="48" y="626"/>
                    </a:lnTo>
                    <a:lnTo>
                      <a:pt x="62" y="618"/>
                    </a:lnTo>
                    <a:lnTo>
                      <a:pt x="79" y="612"/>
                    </a:lnTo>
                    <a:lnTo>
                      <a:pt x="98" y="607"/>
                    </a:lnTo>
                    <a:lnTo>
                      <a:pt x="119" y="606"/>
                    </a:lnTo>
                    <a:close/>
                    <a:moveTo>
                      <a:pt x="1090" y="203"/>
                    </a:moveTo>
                    <a:lnTo>
                      <a:pt x="1106" y="204"/>
                    </a:lnTo>
                    <a:lnTo>
                      <a:pt x="1121" y="207"/>
                    </a:lnTo>
                    <a:lnTo>
                      <a:pt x="1142" y="215"/>
                    </a:lnTo>
                    <a:lnTo>
                      <a:pt x="1158" y="227"/>
                    </a:lnTo>
                    <a:lnTo>
                      <a:pt x="1165" y="241"/>
                    </a:lnTo>
                    <a:lnTo>
                      <a:pt x="1166" y="255"/>
                    </a:lnTo>
                    <a:lnTo>
                      <a:pt x="1160" y="269"/>
                    </a:lnTo>
                    <a:lnTo>
                      <a:pt x="1148" y="281"/>
                    </a:lnTo>
                    <a:lnTo>
                      <a:pt x="1131" y="289"/>
                    </a:lnTo>
                    <a:lnTo>
                      <a:pt x="1110" y="294"/>
                    </a:lnTo>
                    <a:lnTo>
                      <a:pt x="1090" y="296"/>
                    </a:lnTo>
                    <a:lnTo>
                      <a:pt x="1073" y="295"/>
                    </a:lnTo>
                    <a:lnTo>
                      <a:pt x="1057" y="291"/>
                    </a:lnTo>
                    <a:lnTo>
                      <a:pt x="1037" y="283"/>
                    </a:lnTo>
                    <a:lnTo>
                      <a:pt x="1022" y="272"/>
                    </a:lnTo>
                    <a:lnTo>
                      <a:pt x="1014" y="259"/>
                    </a:lnTo>
                    <a:lnTo>
                      <a:pt x="1012" y="244"/>
                    </a:lnTo>
                    <a:lnTo>
                      <a:pt x="1020" y="230"/>
                    </a:lnTo>
                    <a:lnTo>
                      <a:pt x="1032" y="219"/>
                    </a:lnTo>
                    <a:lnTo>
                      <a:pt x="1049" y="210"/>
                    </a:lnTo>
                    <a:lnTo>
                      <a:pt x="1068" y="206"/>
                    </a:lnTo>
                    <a:lnTo>
                      <a:pt x="1090" y="203"/>
                    </a:lnTo>
                    <a:close/>
                    <a:moveTo>
                      <a:pt x="814" y="161"/>
                    </a:moveTo>
                    <a:lnTo>
                      <a:pt x="829" y="162"/>
                    </a:lnTo>
                    <a:lnTo>
                      <a:pt x="844" y="165"/>
                    </a:lnTo>
                    <a:lnTo>
                      <a:pt x="864" y="173"/>
                    </a:lnTo>
                    <a:lnTo>
                      <a:pt x="878" y="184"/>
                    </a:lnTo>
                    <a:lnTo>
                      <a:pt x="886" y="196"/>
                    </a:lnTo>
                    <a:lnTo>
                      <a:pt x="887" y="210"/>
                    </a:lnTo>
                    <a:lnTo>
                      <a:pt x="881" y="224"/>
                    </a:lnTo>
                    <a:lnTo>
                      <a:pt x="869" y="235"/>
                    </a:lnTo>
                    <a:lnTo>
                      <a:pt x="853" y="243"/>
                    </a:lnTo>
                    <a:lnTo>
                      <a:pt x="834" y="248"/>
                    </a:lnTo>
                    <a:lnTo>
                      <a:pt x="813" y="249"/>
                    </a:lnTo>
                    <a:lnTo>
                      <a:pt x="798" y="248"/>
                    </a:lnTo>
                    <a:lnTo>
                      <a:pt x="783" y="246"/>
                    </a:lnTo>
                    <a:lnTo>
                      <a:pt x="763" y="237"/>
                    </a:lnTo>
                    <a:lnTo>
                      <a:pt x="749" y="226"/>
                    </a:lnTo>
                    <a:lnTo>
                      <a:pt x="742" y="214"/>
                    </a:lnTo>
                    <a:lnTo>
                      <a:pt x="740" y="200"/>
                    </a:lnTo>
                    <a:lnTo>
                      <a:pt x="746" y="186"/>
                    </a:lnTo>
                    <a:lnTo>
                      <a:pt x="759" y="175"/>
                    </a:lnTo>
                    <a:lnTo>
                      <a:pt x="774" y="167"/>
                    </a:lnTo>
                    <a:lnTo>
                      <a:pt x="794" y="162"/>
                    </a:lnTo>
                    <a:lnTo>
                      <a:pt x="814" y="161"/>
                    </a:lnTo>
                    <a:close/>
                    <a:moveTo>
                      <a:pt x="490" y="0"/>
                    </a:moveTo>
                    <a:lnTo>
                      <a:pt x="520" y="40"/>
                    </a:lnTo>
                    <a:lnTo>
                      <a:pt x="545" y="81"/>
                    </a:lnTo>
                    <a:lnTo>
                      <a:pt x="563" y="123"/>
                    </a:lnTo>
                    <a:lnTo>
                      <a:pt x="574" y="168"/>
                    </a:lnTo>
                    <a:lnTo>
                      <a:pt x="577" y="214"/>
                    </a:lnTo>
                    <a:lnTo>
                      <a:pt x="574" y="260"/>
                    </a:lnTo>
                    <a:lnTo>
                      <a:pt x="563" y="305"/>
                    </a:lnTo>
                    <a:lnTo>
                      <a:pt x="545" y="348"/>
                    </a:lnTo>
                    <a:lnTo>
                      <a:pt x="519" y="389"/>
                    </a:lnTo>
                    <a:lnTo>
                      <a:pt x="489" y="429"/>
                    </a:lnTo>
                    <a:lnTo>
                      <a:pt x="453" y="467"/>
                    </a:lnTo>
                    <a:lnTo>
                      <a:pt x="410" y="502"/>
                    </a:lnTo>
                    <a:lnTo>
                      <a:pt x="437" y="535"/>
                    </a:lnTo>
                    <a:lnTo>
                      <a:pt x="460" y="568"/>
                    </a:lnTo>
                    <a:lnTo>
                      <a:pt x="549" y="544"/>
                    </a:lnTo>
                    <a:lnTo>
                      <a:pt x="642" y="525"/>
                    </a:lnTo>
                    <a:lnTo>
                      <a:pt x="737" y="508"/>
                    </a:lnTo>
                    <a:lnTo>
                      <a:pt x="836" y="497"/>
                    </a:lnTo>
                    <a:lnTo>
                      <a:pt x="936" y="490"/>
                    </a:lnTo>
                    <a:lnTo>
                      <a:pt x="1040" y="487"/>
                    </a:lnTo>
                    <a:lnTo>
                      <a:pt x="1152" y="491"/>
                    </a:lnTo>
                    <a:lnTo>
                      <a:pt x="1262" y="498"/>
                    </a:lnTo>
                    <a:lnTo>
                      <a:pt x="1368" y="513"/>
                    </a:lnTo>
                    <a:lnTo>
                      <a:pt x="1471" y="531"/>
                    </a:lnTo>
                    <a:lnTo>
                      <a:pt x="1571" y="555"/>
                    </a:lnTo>
                    <a:lnTo>
                      <a:pt x="1667" y="583"/>
                    </a:lnTo>
                    <a:lnTo>
                      <a:pt x="1757" y="616"/>
                    </a:lnTo>
                    <a:lnTo>
                      <a:pt x="1843" y="652"/>
                    </a:lnTo>
                    <a:lnTo>
                      <a:pt x="1772" y="694"/>
                    </a:lnTo>
                    <a:lnTo>
                      <a:pt x="1696" y="663"/>
                    </a:lnTo>
                    <a:lnTo>
                      <a:pt x="1616" y="635"/>
                    </a:lnTo>
                    <a:lnTo>
                      <a:pt x="1531" y="609"/>
                    </a:lnTo>
                    <a:lnTo>
                      <a:pt x="1444" y="589"/>
                    </a:lnTo>
                    <a:lnTo>
                      <a:pt x="1353" y="572"/>
                    </a:lnTo>
                    <a:lnTo>
                      <a:pt x="1260" y="560"/>
                    </a:lnTo>
                    <a:lnTo>
                      <a:pt x="1165" y="551"/>
                    </a:lnTo>
                    <a:lnTo>
                      <a:pt x="1067" y="548"/>
                    </a:lnTo>
                    <a:lnTo>
                      <a:pt x="1051" y="591"/>
                    </a:lnTo>
                    <a:lnTo>
                      <a:pt x="1039" y="636"/>
                    </a:lnTo>
                    <a:lnTo>
                      <a:pt x="1032" y="682"/>
                    </a:lnTo>
                    <a:lnTo>
                      <a:pt x="1029" y="728"/>
                    </a:lnTo>
                    <a:lnTo>
                      <a:pt x="1034" y="787"/>
                    </a:lnTo>
                    <a:lnTo>
                      <a:pt x="1045" y="845"/>
                    </a:lnTo>
                    <a:lnTo>
                      <a:pt x="1064" y="901"/>
                    </a:lnTo>
                    <a:lnTo>
                      <a:pt x="1090" y="956"/>
                    </a:lnTo>
                    <a:lnTo>
                      <a:pt x="1122" y="1010"/>
                    </a:lnTo>
                    <a:lnTo>
                      <a:pt x="1162" y="1060"/>
                    </a:lnTo>
                    <a:lnTo>
                      <a:pt x="1089" y="1105"/>
                    </a:lnTo>
                    <a:lnTo>
                      <a:pt x="1048" y="1056"/>
                    </a:lnTo>
                    <a:lnTo>
                      <a:pt x="1012" y="1005"/>
                    </a:lnTo>
                    <a:lnTo>
                      <a:pt x="983" y="952"/>
                    </a:lnTo>
                    <a:lnTo>
                      <a:pt x="960" y="898"/>
                    </a:lnTo>
                    <a:lnTo>
                      <a:pt x="944" y="843"/>
                    </a:lnTo>
                    <a:lnTo>
                      <a:pt x="934" y="786"/>
                    </a:lnTo>
                    <a:lnTo>
                      <a:pt x="930" y="728"/>
                    </a:lnTo>
                    <a:lnTo>
                      <a:pt x="934" y="668"/>
                    </a:lnTo>
                    <a:lnTo>
                      <a:pt x="945" y="607"/>
                    </a:lnTo>
                    <a:lnTo>
                      <a:pt x="963" y="549"/>
                    </a:lnTo>
                    <a:lnTo>
                      <a:pt x="864" y="555"/>
                    </a:lnTo>
                    <a:lnTo>
                      <a:pt x="767" y="566"/>
                    </a:lnTo>
                    <a:lnTo>
                      <a:pt x="673" y="582"/>
                    </a:lnTo>
                    <a:lnTo>
                      <a:pt x="582" y="601"/>
                    </a:lnTo>
                    <a:lnTo>
                      <a:pt x="495" y="625"/>
                    </a:lnTo>
                    <a:lnTo>
                      <a:pt x="522" y="683"/>
                    </a:lnTo>
                    <a:lnTo>
                      <a:pt x="541" y="744"/>
                    </a:lnTo>
                    <a:lnTo>
                      <a:pt x="553" y="805"/>
                    </a:lnTo>
                    <a:lnTo>
                      <a:pt x="558" y="868"/>
                    </a:lnTo>
                    <a:lnTo>
                      <a:pt x="554" y="927"/>
                    </a:lnTo>
                    <a:lnTo>
                      <a:pt x="543" y="987"/>
                    </a:lnTo>
                    <a:lnTo>
                      <a:pt x="525" y="1044"/>
                    </a:lnTo>
                    <a:lnTo>
                      <a:pt x="500" y="1099"/>
                    </a:lnTo>
                    <a:lnTo>
                      <a:pt x="470" y="1154"/>
                    </a:lnTo>
                    <a:lnTo>
                      <a:pt x="391" y="1106"/>
                    </a:lnTo>
                    <a:lnTo>
                      <a:pt x="415" y="1060"/>
                    </a:lnTo>
                    <a:lnTo>
                      <a:pt x="433" y="1015"/>
                    </a:lnTo>
                    <a:lnTo>
                      <a:pt x="447" y="966"/>
                    </a:lnTo>
                    <a:lnTo>
                      <a:pt x="455" y="918"/>
                    </a:lnTo>
                    <a:lnTo>
                      <a:pt x="457" y="868"/>
                    </a:lnTo>
                    <a:lnTo>
                      <a:pt x="454" y="810"/>
                    </a:lnTo>
                    <a:lnTo>
                      <a:pt x="443" y="755"/>
                    </a:lnTo>
                    <a:lnTo>
                      <a:pt x="425" y="699"/>
                    </a:lnTo>
                    <a:lnTo>
                      <a:pt x="401" y="646"/>
                    </a:lnTo>
                    <a:lnTo>
                      <a:pt x="370" y="595"/>
                    </a:lnTo>
                    <a:lnTo>
                      <a:pt x="334" y="544"/>
                    </a:lnTo>
                    <a:lnTo>
                      <a:pt x="291" y="497"/>
                    </a:lnTo>
                    <a:lnTo>
                      <a:pt x="243" y="451"/>
                    </a:lnTo>
                    <a:lnTo>
                      <a:pt x="190" y="408"/>
                    </a:lnTo>
                    <a:lnTo>
                      <a:pt x="131" y="368"/>
                    </a:lnTo>
                    <a:lnTo>
                      <a:pt x="68" y="329"/>
                    </a:lnTo>
                    <a:lnTo>
                      <a:pt x="0" y="294"/>
                    </a:lnTo>
                    <a:lnTo>
                      <a:pt x="72" y="252"/>
                    </a:lnTo>
                    <a:lnTo>
                      <a:pt x="137" y="285"/>
                    </a:lnTo>
                    <a:lnTo>
                      <a:pt x="198" y="322"/>
                    </a:lnTo>
                    <a:lnTo>
                      <a:pt x="256" y="362"/>
                    </a:lnTo>
                    <a:lnTo>
                      <a:pt x="308" y="403"/>
                    </a:lnTo>
                    <a:lnTo>
                      <a:pt x="357" y="446"/>
                    </a:lnTo>
                    <a:lnTo>
                      <a:pt x="392" y="412"/>
                    </a:lnTo>
                    <a:lnTo>
                      <a:pt x="422" y="376"/>
                    </a:lnTo>
                    <a:lnTo>
                      <a:pt x="445" y="337"/>
                    </a:lnTo>
                    <a:lnTo>
                      <a:pt x="464" y="298"/>
                    </a:lnTo>
                    <a:lnTo>
                      <a:pt x="474" y="256"/>
                    </a:lnTo>
                    <a:lnTo>
                      <a:pt x="478" y="214"/>
                    </a:lnTo>
                    <a:lnTo>
                      <a:pt x="476" y="178"/>
                    </a:lnTo>
                    <a:lnTo>
                      <a:pt x="467" y="143"/>
                    </a:lnTo>
                    <a:lnTo>
                      <a:pt x="455" y="109"/>
                    </a:lnTo>
                    <a:lnTo>
                      <a:pt x="437" y="76"/>
                    </a:lnTo>
                    <a:lnTo>
                      <a:pt x="415" y="45"/>
                    </a:lnTo>
                    <a:lnTo>
                      <a:pt x="490" y="0"/>
                    </a:lnTo>
                    <a:close/>
                  </a:path>
                </a:pathLst>
              </a:custGeom>
              <a:solidFill>
                <a:srgbClr val="007AC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white"/>
                  </a:solidFill>
                  <a:latin typeface="Arial" charset="0"/>
                  <a:ea typeface="ＭＳ Ｐゴシック"/>
                  <a:cs typeface="ＭＳ Ｐゴシック"/>
                </a:endParaRPr>
              </a:p>
            </p:txBody>
          </p:sp>
        </p:grpSp>
        <p:grpSp>
          <p:nvGrpSpPr>
            <p:cNvPr id="105" name="Group 36"/>
            <p:cNvGrpSpPr>
              <a:grpSpLocks noChangeAspect="1"/>
            </p:cNvGrpSpPr>
            <p:nvPr/>
          </p:nvGrpSpPr>
          <p:grpSpPr bwMode="auto">
            <a:xfrm>
              <a:off x="2971891" y="4291597"/>
              <a:ext cx="1014164" cy="612911"/>
              <a:chOff x="2809" y="409"/>
              <a:chExt cx="632" cy="407"/>
            </a:xfrm>
          </p:grpSpPr>
          <p:sp useBgFill="1">
            <p:nvSpPr>
              <p:cNvPr id="106" name="Freeform 38"/>
              <p:cNvSpPr>
                <a:spLocks/>
              </p:cNvSpPr>
              <p:nvPr/>
            </p:nvSpPr>
            <p:spPr bwMode="auto">
              <a:xfrm>
                <a:off x="2809" y="409"/>
                <a:ext cx="632" cy="407"/>
              </a:xfrm>
              <a:custGeom>
                <a:avLst/>
                <a:gdLst>
                  <a:gd name="T0" fmla="*/ 1578 w 3158"/>
                  <a:gd name="T1" fmla="*/ 0 h 2033"/>
                  <a:gd name="T2" fmla="*/ 1603 w 3158"/>
                  <a:gd name="T3" fmla="*/ 1 h 2033"/>
                  <a:gd name="T4" fmla="*/ 1630 w 3158"/>
                  <a:gd name="T5" fmla="*/ 5 h 2033"/>
                  <a:gd name="T6" fmla="*/ 1659 w 3158"/>
                  <a:gd name="T7" fmla="*/ 11 h 2033"/>
                  <a:gd name="T8" fmla="*/ 1688 w 3158"/>
                  <a:gd name="T9" fmla="*/ 20 h 2033"/>
                  <a:gd name="T10" fmla="*/ 1718 w 3158"/>
                  <a:gd name="T11" fmla="*/ 36 h 2033"/>
                  <a:gd name="T12" fmla="*/ 3049 w 3158"/>
                  <a:gd name="T13" fmla="*/ 834 h 2033"/>
                  <a:gd name="T14" fmla="*/ 3081 w 3158"/>
                  <a:gd name="T15" fmla="*/ 857 h 2033"/>
                  <a:gd name="T16" fmla="*/ 3107 w 3158"/>
                  <a:gd name="T17" fmla="*/ 884 h 2033"/>
                  <a:gd name="T18" fmla="*/ 3129 w 3158"/>
                  <a:gd name="T19" fmla="*/ 914 h 2033"/>
                  <a:gd name="T20" fmla="*/ 3145 w 3158"/>
                  <a:gd name="T21" fmla="*/ 946 h 2033"/>
                  <a:gd name="T22" fmla="*/ 3154 w 3158"/>
                  <a:gd name="T23" fmla="*/ 981 h 2033"/>
                  <a:gd name="T24" fmla="*/ 3158 w 3158"/>
                  <a:gd name="T25" fmla="*/ 1018 h 2033"/>
                  <a:gd name="T26" fmla="*/ 3154 w 3158"/>
                  <a:gd name="T27" fmla="*/ 1053 h 2033"/>
                  <a:gd name="T28" fmla="*/ 3145 w 3158"/>
                  <a:gd name="T29" fmla="*/ 1088 h 2033"/>
                  <a:gd name="T30" fmla="*/ 3129 w 3158"/>
                  <a:gd name="T31" fmla="*/ 1121 h 2033"/>
                  <a:gd name="T32" fmla="*/ 3107 w 3158"/>
                  <a:gd name="T33" fmla="*/ 1150 h 2033"/>
                  <a:gd name="T34" fmla="*/ 3081 w 3158"/>
                  <a:gd name="T35" fmla="*/ 1176 h 2033"/>
                  <a:gd name="T36" fmla="*/ 3049 w 3158"/>
                  <a:gd name="T37" fmla="*/ 1199 h 2033"/>
                  <a:gd name="T38" fmla="*/ 1718 w 3158"/>
                  <a:gd name="T39" fmla="*/ 1998 h 2033"/>
                  <a:gd name="T40" fmla="*/ 1689 w 3158"/>
                  <a:gd name="T41" fmla="*/ 2013 h 2033"/>
                  <a:gd name="T42" fmla="*/ 1659 w 3158"/>
                  <a:gd name="T43" fmla="*/ 2024 h 2033"/>
                  <a:gd name="T44" fmla="*/ 1630 w 3158"/>
                  <a:gd name="T45" fmla="*/ 2030 h 2033"/>
                  <a:gd name="T46" fmla="*/ 1603 w 3158"/>
                  <a:gd name="T47" fmla="*/ 2033 h 2033"/>
                  <a:gd name="T48" fmla="*/ 1578 w 3158"/>
                  <a:gd name="T49" fmla="*/ 2033 h 2033"/>
                  <a:gd name="T50" fmla="*/ 1555 w 3158"/>
                  <a:gd name="T51" fmla="*/ 2033 h 2033"/>
                  <a:gd name="T52" fmla="*/ 1528 w 3158"/>
                  <a:gd name="T53" fmla="*/ 2030 h 2033"/>
                  <a:gd name="T54" fmla="*/ 1498 w 3158"/>
                  <a:gd name="T55" fmla="*/ 2024 h 2033"/>
                  <a:gd name="T56" fmla="*/ 1469 w 3158"/>
                  <a:gd name="T57" fmla="*/ 2013 h 2033"/>
                  <a:gd name="T58" fmla="*/ 1439 w 3158"/>
                  <a:gd name="T59" fmla="*/ 1997 h 2033"/>
                  <a:gd name="T60" fmla="*/ 109 w 3158"/>
                  <a:gd name="T61" fmla="*/ 1199 h 2033"/>
                  <a:gd name="T62" fmla="*/ 77 w 3158"/>
                  <a:gd name="T63" fmla="*/ 1176 h 2033"/>
                  <a:gd name="T64" fmla="*/ 50 w 3158"/>
                  <a:gd name="T65" fmla="*/ 1150 h 2033"/>
                  <a:gd name="T66" fmla="*/ 29 w 3158"/>
                  <a:gd name="T67" fmla="*/ 1119 h 2033"/>
                  <a:gd name="T68" fmla="*/ 13 w 3158"/>
                  <a:gd name="T69" fmla="*/ 1087 h 2033"/>
                  <a:gd name="T70" fmla="*/ 4 w 3158"/>
                  <a:gd name="T71" fmla="*/ 1052 h 2033"/>
                  <a:gd name="T72" fmla="*/ 0 w 3158"/>
                  <a:gd name="T73" fmla="*/ 1015 h 2033"/>
                  <a:gd name="T74" fmla="*/ 4 w 3158"/>
                  <a:gd name="T75" fmla="*/ 980 h 2033"/>
                  <a:gd name="T76" fmla="*/ 13 w 3158"/>
                  <a:gd name="T77" fmla="*/ 945 h 2033"/>
                  <a:gd name="T78" fmla="*/ 29 w 3158"/>
                  <a:gd name="T79" fmla="*/ 913 h 2033"/>
                  <a:gd name="T80" fmla="*/ 51 w 3158"/>
                  <a:gd name="T81" fmla="*/ 882 h 2033"/>
                  <a:gd name="T82" fmla="*/ 77 w 3158"/>
                  <a:gd name="T83" fmla="*/ 857 h 2033"/>
                  <a:gd name="T84" fmla="*/ 110 w 3158"/>
                  <a:gd name="T85" fmla="*/ 834 h 2033"/>
                  <a:gd name="T86" fmla="*/ 1440 w 3158"/>
                  <a:gd name="T87" fmla="*/ 36 h 2033"/>
                  <a:gd name="T88" fmla="*/ 1469 w 3158"/>
                  <a:gd name="T89" fmla="*/ 20 h 2033"/>
                  <a:gd name="T90" fmla="*/ 1499 w 3158"/>
                  <a:gd name="T91" fmla="*/ 11 h 2033"/>
                  <a:gd name="T92" fmla="*/ 1528 w 3158"/>
                  <a:gd name="T93" fmla="*/ 5 h 2033"/>
                  <a:gd name="T94" fmla="*/ 1555 w 3158"/>
                  <a:gd name="T95" fmla="*/ 1 h 2033"/>
                  <a:gd name="T96" fmla="*/ 1578 w 3158"/>
                  <a:gd name="T97" fmla="*/ 0 h 20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3158" h="2033">
                    <a:moveTo>
                      <a:pt x="1578" y="0"/>
                    </a:moveTo>
                    <a:lnTo>
                      <a:pt x="1603" y="1"/>
                    </a:lnTo>
                    <a:lnTo>
                      <a:pt x="1630" y="5"/>
                    </a:lnTo>
                    <a:lnTo>
                      <a:pt x="1659" y="11"/>
                    </a:lnTo>
                    <a:lnTo>
                      <a:pt x="1688" y="20"/>
                    </a:lnTo>
                    <a:lnTo>
                      <a:pt x="1718" y="36"/>
                    </a:lnTo>
                    <a:lnTo>
                      <a:pt x="3049" y="834"/>
                    </a:lnTo>
                    <a:lnTo>
                      <a:pt x="3081" y="857"/>
                    </a:lnTo>
                    <a:lnTo>
                      <a:pt x="3107" y="884"/>
                    </a:lnTo>
                    <a:lnTo>
                      <a:pt x="3129" y="914"/>
                    </a:lnTo>
                    <a:lnTo>
                      <a:pt x="3145" y="946"/>
                    </a:lnTo>
                    <a:lnTo>
                      <a:pt x="3154" y="981"/>
                    </a:lnTo>
                    <a:lnTo>
                      <a:pt x="3158" y="1018"/>
                    </a:lnTo>
                    <a:lnTo>
                      <a:pt x="3154" y="1053"/>
                    </a:lnTo>
                    <a:lnTo>
                      <a:pt x="3145" y="1088"/>
                    </a:lnTo>
                    <a:lnTo>
                      <a:pt x="3129" y="1121"/>
                    </a:lnTo>
                    <a:lnTo>
                      <a:pt x="3107" y="1150"/>
                    </a:lnTo>
                    <a:lnTo>
                      <a:pt x="3081" y="1176"/>
                    </a:lnTo>
                    <a:lnTo>
                      <a:pt x="3049" y="1199"/>
                    </a:lnTo>
                    <a:lnTo>
                      <a:pt x="1718" y="1998"/>
                    </a:lnTo>
                    <a:lnTo>
                      <a:pt x="1689" y="2013"/>
                    </a:lnTo>
                    <a:lnTo>
                      <a:pt x="1659" y="2024"/>
                    </a:lnTo>
                    <a:lnTo>
                      <a:pt x="1630" y="2030"/>
                    </a:lnTo>
                    <a:lnTo>
                      <a:pt x="1603" y="2033"/>
                    </a:lnTo>
                    <a:lnTo>
                      <a:pt x="1578" y="2033"/>
                    </a:lnTo>
                    <a:lnTo>
                      <a:pt x="1555" y="2033"/>
                    </a:lnTo>
                    <a:lnTo>
                      <a:pt x="1528" y="2030"/>
                    </a:lnTo>
                    <a:lnTo>
                      <a:pt x="1498" y="2024"/>
                    </a:lnTo>
                    <a:lnTo>
                      <a:pt x="1469" y="2013"/>
                    </a:lnTo>
                    <a:lnTo>
                      <a:pt x="1439" y="1997"/>
                    </a:lnTo>
                    <a:lnTo>
                      <a:pt x="109" y="1199"/>
                    </a:lnTo>
                    <a:lnTo>
                      <a:pt x="77" y="1176"/>
                    </a:lnTo>
                    <a:lnTo>
                      <a:pt x="50" y="1150"/>
                    </a:lnTo>
                    <a:lnTo>
                      <a:pt x="29" y="1119"/>
                    </a:lnTo>
                    <a:lnTo>
                      <a:pt x="13" y="1087"/>
                    </a:lnTo>
                    <a:lnTo>
                      <a:pt x="4" y="1052"/>
                    </a:lnTo>
                    <a:lnTo>
                      <a:pt x="0" y="1015"/>
                    </a:lnTo>
                    <a:lnTo>
                      <a:pt x="4" y="980"/>
                    </a:lnTo>
                    <a:lnTo>
                      <a:pt x="13" y="945"/>
                    </a:lnTo>
                    <a:lnTo>
                      <a:pt x="29" y="913"/>
                    </a:lnTo>
                    <a:lnTo>
                      <a:pt x="51" y="882"/>
                    </a:lnTo>
                    <a:lnTo>
                      <a:pt x="77" y="857"/>
                    </a:lnTo>
                    <a:lnTo>
                      <a:pt x="110" y="834"/>
                    </a:lnTo>
                    <a:lnTo>
                      <a:pt x="1440" y="36"/>
                    </a:lnTo>
                    <a:lnTo>
                      <a:pt x="1469" y="20"/>
                    </a:lnTo>
                    <a:lnTo>
                      <a:pt x="1499" y="11"/>
                    </a:lnTo>
                    <a:lnTo>
                      <a:pt x="1528" y="5"/>
                    </a:lnTo>
                    <a:lnTo>
                      <a:pt x="1555" y="1"/>
                    </a:lnTo>
                    <a:lnTo>
                      <a:pt x="1578" y="0"/>
                    </a:lnTo>
                    <a:close/>
                  </a:path>
                </a:pathLst>
              </a:custGeom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white"/>
                  </a:solidFill>
                  <a:latin typeface="Arial" charset="0"/>
                  <a:ea typeface="ＭＳ Ｐゴシック"/>
                  <a:cs typeface="ＭＳ Ｐゴシック"/>
                </a:endParaRPr>
              </a:p>
            </p:txBody>
          </p:sp>
          <p:sp>
            <p:nvSpPr>
              <p:cNvPr id="107" name="Freeform 39"/>
              <p:cNvSpPr>
                <a:spLocks/>
              </p:cNvSpPr>
              <p:nvPr/>
            </p:nvSpPr>
            <p:spPr bwMode="auto">
              <a:xfrm>
                <a:off x="2841" y="441"/>
                <a:ext cx="568" cy="343"/>
              </a:xfrm>
              <a:custGeom>
                <a:avLst/>
                <a:gdLst>
                  <a:gd name="T0" fmla="*/ 1417 w 2837"/>
                  <a:gd name="T1" fmla="*/ 0 h 1715"/>
                  <a:gd name="T2" fmla="*/ 1440 w 2837"/>
                  <a:gd name="T3" fmla="*/ 1 h 1715"/>
                  <a:gd name="T4" fmla="*/ 1459 w 2837"/>
                  <a:gd name="T5" fmla="*/ 6 h 1715"/>
                  <a:gd name="T6" fmla="*/ 1475 w 2837"/>
                  <a:gd name="T7" fmla="*/ 14 h 1715"/>
                  <a:gd name="T8" fmla="*/ 2806 w 2837"/>
                  <a:gd name="T9" fmla="*/ 812 h 1715"/>
                  <a:gd name="T10" fmla="*/ 2823 w 2837"/>
                  <a:gd name="T11" fmla="*/ 826 h 1715"/>
                  <a:gd name="T12" fmla="*/ 2834 w 2837"/>
                  <a:gd name="T13" fmla="*/ 842 h 1715"/>
                  <a:gd name="T14" fmla="*/ 2837 w 2837"/>
                  <a:gd name="T15" fmla="*/ 858 h 1715"/>
                  <a:gd name="T16" fmla="*/ 2834 w 2837"/>
                  <a:gd name="T17" fmla="*/ 874 h 1715"/>
                  <a:gd name="T18" fmla="*/ 2823 w 2837"/>
                  <a:gd name="T19" fmla="*/ 890 h 1715"/>
                  <a:gd name="T20" fmla="*/ 2806 w 2837"/>
                  <a:gd name="T21" fmla="*/ 903 h 1715"/>
                  <a:gd name="T22" fmla="*/ 1475 w 2837"/>
                  <a:gd name="T23" fmla="*/ 1703 h 1715"/>
                  <a:gd name="T24" fmla="*/ 1459 w 2837"/>
                  <a:gd name="T25" fmla="*/ 1710 h 1715"/>
                  <a:gd name="T26" fmla="*/ 1440 w 2837"/>
                  <a:gd name="T27" fmla="*/ 1714 h 1715"/>
                  <a:gd name="T28" fmla="*/ 1417 w 2837"/>
                  <a:gd name="T29" fmla="*/ 1715 h 1715"/>
                  <a:gd name="T30" fmla="*/ 1396 w 2837"/>
                  <a:gd name="T31" fmla="*/ 1714 h 1715"/>
                  <a:gd name="T32" fmla="*/ 1377 w 2837"/>
                  <a:gd name="T33" fmla="*/ 1710 h 1715"/>
                  <a:gd name="T34" fmla="*/ 1361 w 2837"/>
                  <a:gd name="T35" fmla="*/ 1703 h 1715"/>
                  <a:gd name="T36" fmla="*/ 30 w 2837"/>
                  <a:gd name="T37" fmla="*/ 903 h 1715"/>
                  <a:gd name="T38" fmla="*/ 14 w 2837"/>
                  <a:gd name="T39" fmla="*/ 891 h 1715"/>
                  <a:gd name="T40" fmla="*/ 5 w 2837"/>
                  <a:gd name="T41" fmla="*/ 878 h 1715"/>
                  <a:gd name="T42" fmla="*/ 0 w 2837"/>
                  <a:gd name="T43" fmla="*/ 865 h 1715"/>
                  <a:gd name="T44" fmla="*/ 0 w 2837"/>
                  <a:gd name="T45" fmla="*/ 850 h 1715"/>
                  <a:gd name="T46" fmla="*/ 5 w 2837"/>
                  <a:gd name="T47" fmla="*/ 837 h 1715"/>
                  <a:gd name="T48" fmla="*/ 14 w 2837"/>
                  <a:gd name="T49" fmla="*/ 824 h 1715"/>
                  <a:gd name="T50" fmla="*/ 30 w 2837"/>
                  <a:gd name="T51" fmla="*/ 812 h 1715"/>
                  <a:gd name="T52" fmla="*/ 1361 w 2837"/>
                  <a:gd name="T53" fmla="*/ 14 h 1715"/>
                  <a:gd name="T54" fmla="*/ 1377 w 2837"/>
                  <a:gd name="T55" fmla="*/ 6 h 1715"/>
                  <a:gd name="T56" fmla="*/ 1396 w 2837"/>
                  <a:gd name="T57" fmla="*/ 1 h 1715"/>
                  <a:gd name="T58" fmla="*/ 1417 w 2837"/>
                  <a:gd name="T59" fmla="*/ 0 h 17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837" h="1715">
                    <a:moveTo>
                      <a:pt x="1417" y="0"/>
                    </a:moveTo>
                    <a:lnTo>
                      <a:pt x="1440" y="1"/>
                    </a:lnTo>
                    <a:lnTo>
                      <a:pt x="1459" y="6"/>
                    </a:lnTo>
                    <a:lnTo>
                      <a:pt x="1475" y="14"/>
                    </a:lnTo>
                    <a:lnTo>
                      <a:pt x="2806" y="812"/>
                    </a:lnTo>
                    <a:lnTo>
                      <a:pt x="2823" y="826"/>
                    </a:lnTo>
                    <a:lnTo>
                      <a:pt x="2834" y="842"/>
                    </a:lnTo>
                    <a:lnTo>
                      <a:pt x="2837" y="858"/>
                    </a:lnTo>
                    <a:lnTo>
                      <a:pt x="2834" y="874"/>
                    </a:lnTo>
                    <a:lnTo>
                      <a:pt x="2823" y="890"/>
                    </a:lnTo>
                    <a:lnTo>
                      <a:pt x="2806" y="903"/>
                    </a:lnTo>
                    <a:lnTo>
                      <a:pt x="1475" y="1703"/>
                    </a:lnTo>
                    <a:lnTo>
                      <a:pt x="1459" y="1710"/>
                    </a:lnTo>
                    <a:lnTo>
                      <a:pt x="1440" y="1714"/>
                    </a:lnTo>
                    <a:lnTo>
                      <a:pt x="1417" y="1715"/>
                    </a:lnTo>
                    <a:lnTo>
                      <a:pt x="1396" y="1714"/>
                    </a:lnTo>
                    <a:lnTo>
                      <a:pt x="1377" y="1710"/>
                    </a:lnTo>
                    <a:lnTo>
                      <a:pt x="1361" y="1703"/>
                    </a:lnTo>
                    <a:lnTo>
                      <a:pt x="30" y="903"/>
                    </a:lnTo>
                    <a:lnTo>
                      <a:pt x="14" y="891"/>
                    </a:lnTo>
                    <a:lnTo>
                      <a:pt x="5" y="878"/>
                    </a:lnTo>
                    <a:lnTo>
                      <a:pt x="0" y="865"/>
                    </a:lnTo>
                    <a:lnTo>
                      <a:pt x="0" y="850"/>
                    </a:lnTo>
                    <a:lnTo>
                      <a:pt x="5" y="837"/>
                    </a:lnTo>
                    <a:lnTo>
                      <a:pt x="14" y="824"/>
                    </a:lnTo>
                    <a:lnTo>
                      <a:pt x="30" y="812"/>
                    </a:lnTo>
                    <a:lnTo>
                      <a:pt x="1361" y="14"/>
                    </a:lnTo>
                    <a:lnTo>
                      <a:pt x="1377" y="6"/>
                    </a:lnTo>
                    <a:lnTo>
                      <a:pt x="1396" y="1"/>
                    </a:lnTo>
                    <a:lnTo>
                      <a:pt x="1417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white"/>
                  </a:solidFill>
                  <a:latin typeface="Arial" charset="0"/>
                  <a:ea typeface="ＭＳ Ｐゴシック"/>
                  <a:cs typeface="ＭＳ Ｐゴシック"/>
                </a:endParaRPr>
              </a:p>
            </p:txBody>
          </p:sp>
          <p:sp>
            <p:nvSpPr>
              <p:cNvPr id="108" name="Freeform 40"/>
              <p:cNvSpPr>
                <a:spLocks noEditPoints="1"/>
              </p:cNvSpPr>
              <p:nvPr/>
            </p:nvSpPr>
            <p:spPr bwMode="auto">
              <a:xfrm>
                <a:off x="2929" y="498"/>
                <a:ext cx="190" cy="171"/>
              </a:xfrm>
              <a:custGeom>
                <a:avLst/>
                <a:gdLst>
                  <a:gd name="T0" fmla="*/ 224 w 954"/>
                  <a:gd name="T1" fmla="*/ 575 h 856"/>
                  <a:gd name="T2" fmla="*/ 468 w 954"/>
                  <a:gd name="T3" fmla="*/ 721 h 856"/>
                  <a:gd name="T4" fmla="*/ 243 w 954"/>
                  <a:gd name="T5" fmla="*/ 856 h 856"/>
                  <a:gd name="T6" fmla="*/ 0 w 954"/>
                  <a:gd name="T7" fmla="*/ 710 h 856"/>
                  <a:gd name="T8" fmla="*/ 224 w 954"/>
                  <a:gd name="T9" fmla="*/ 575 h 856"/>
                  <a:gd name="T10" fmla="*/ 711 w 954"/>
                  <a:gd name="T11" fmla="*/ 282 h 856"/>
                  <a:gd name="T12" fmla="*/ 954 w 954"/>
                  <a:gd name="T13" fmla="*/ 428 h 856"/>
                  <a:gd name="T14" fmla="*/ 711 w 954"/>
                  <a:gd name="T15" fmla="*/ 575 h 856"/>
                  <a:gd name="T16" fmla="*/ 468 w 954"/>
                  <a:gd name="T17" fmla="*/ 428 h 856"/>
                  <a:gd name="T18" fmla="*/ 711 w 954"/>
                  <a:gd name="T19" fmla="*/ 282 h 856"/>
                  <a:gd name="T20" fmla="*/ 729 w 954"/>
                  <a:gd name="T21" fmla="*/ 0 h 856"/>
                  <a:gd name="T22" fmla="*/ 954 w 954"/>
                  <a:gd name="T23" fmla="*/ 136 h 856"/>
                  <a:gd name="T24" fmla="*/ 711 w 954"/>
                  <a:gd name="T25" fmla="*/ 282 h 856"/>
                  <a:gd name="T26" fmla="*/ 486 w 954"/>
                  <a:gd name="T27" fmla="*/ 147 h 856"/>
                  <a:gd name="T28" fmla="*/ 729 w 954"/>
                  <a:gd name="T29" fmla="*/ 0 h 8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954" h="856">
                    <a:moveTo>
                      <a:pt x="224" y="575"/>
                    </a:moveTo>
                    <a:lnTo>
                      <a:pt x="468" y="721"/>
                    </a:lnTo>
                    <a:lnTo>
                      <a:pt x="243" y="856"/>
                    </a:lnTo>
                    <a:lnTo>
                      <a:pt x="0" y="710"/>
                    </a:lnTo>
                    <a:lnTo>
                      <a:pt x="224" y="575"/>
                    </a:lnTo>
                    <a:close/>
                    <a:moveTo>
                      <a:pt x="711" y="282"/>
                    </a:moveTo>
                    <a:lnTo>
                      <a:pt x="954" y="428"/>
                    </a:lnTo>
                    <a:lnTo>
                      <a:pt x="711" y="575"/>
                    </a:lnTo>
                    <a:lnTo>
                      <a:pt x="468" y="428"/>
                    </a:lnTo>
                    <a:lnTo>
                      <a:pt x="711" y="282"/>
                    </a:lnTo>
                    <a:close/>
                    <a:moveTo>
                      <a:pt x="729" y="0"/>
                    </a:moveTo>
                    <a:lnTo>
                      <a:pt x="954" y="136"/>
                    </a:lnTo>
                    <a:lnTo>
                      <a:pt x="711" y="282"/>
                    </a:lnTo>
                    <a:lnTo>
                      <a:pt x="486" y="147"/>
                    </a:lnTo>
                    <a:lnTo>
                      <a:pt x="729" y="0"/>
                    </a:lnTo>
                    <a:close/>
                  </a:path>
                </a:pathLst>
              </a:custGeom>
              <a:solidFill>
                <a:srgbClr val="DDECB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white"/>
                  </a:solidFill>
                  <a:latin typeface="Arial" charset="0"/>
                  <a:ea typeface="ＭＳ Ｐゴシック"/>
                  <a:cs typeface="ＭＳ Ｐゴシック"/>
                </a:endParaRPr>
              </a:p>
            </p:txBody>
          </p:sp>
          <p:sp>
            <p:nvSpPr>
              <p:cNvPr id="109" name="Freeform 41"/>
              <p:cNvSpPr>
                <a:spLocks noEditPoints="1"/>
              </p:cNvSpPr>
              <p:nvPr/>
            </p:nvSpPr>
            <p:spPr bwMode="auto">
              <a:xfrm>
                <a:off x="2973" y="553"/>
                <a:ext cx="343" cy="89"/>
              </a:xfrm>
              <a:custGeom>
                <a:avLst/>
                <a:gdLst>
                  <a:gd name="T0" fmla="*/ 244 w 1713"/>
                  <a:gd name="T1" fmla="*/ 151 h 444"/>
                  <a:gd name="T2" fmla="*/ 487 w 1713"/>
                  <a:gd name="T3" fmla="*/ 298 h 444"/>
                  <a:gd name="T4" fmla="*/ 244 w 1713"/>
                  <a:gd name="T5" fmla="*/ 444 h 444"/>
                  <a:gd name="T6" fmla="*/ 0 w 1713"/>
                  <a:gd name="T7" fmla="*/ 298 h 444"/>
                  <a:gd name="T8" fmla="*/ 244 w 1713"/>
                  <a:gd name="T9" fmla="*/ 151 h 444"/>
                  <a:gd name="T10" fmla="*/ 974 w 1713"/>
                  <a:gd name="T11" fmla="*/ 5 h 444"/>
                  <a:gd name="T12" fmla="*/ 1217 w 1713"/>
                  <a:gd name="T13" fmla="*/ 151 h 444"/>
                  <a:gd name="T14" fmla="*/ 974 w 1713"/>
                  <a:gd name="T15" fmla="*/ 298 h 444"/>
                  <a:gd name="T16" fmla="*/ 730 w 1713"/>
                  <a:gd name="T17" fmla="*/ 151 h 444"/>
                  <a:gd name="T18" fmla="*/ 974 w 1713"/>
                  <a:gd name="T19" fmla="*/ 5 h 444"/>
                  <a:gd name="T20" fmla="*/ 1469 w 1713"/>
                  <a:gd name="T21" fmla="*/ 0 h 444"/>
                  <a:gd name="T22" fmla="*/ 1713 w 1713"/>
                  <a:gd name="T23" fmla="*/ 146 h 444"/>
                  <a:gd name="T24" fmla="*/ 1460 w 1713"/>
                  <a:gd name="T25" fmla="*/ 298 h 444"/>
                  <a:gd name="T26" fmla="*/ 1217 w 1713"/>
                  <a:gd name="T27" fmla="*/ 151 h 444"/>
                  <a:gd name="T28" fmla="*/ 1469 w 1713"/>
                  <a:gd name="T29" fmla="*/ 0 h 4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713" h="444">
                    <a:moveTo>
                      <a:pt x="244" y="151"/>
                    </a:moveTo>
                    <a:lnTo>
                      <a:pt x="487" y="298"/>
                    </a:lnTo>
                    <a:lnTo>
                      <a:pt x="244" y="444"/>
                    </a:lnTo>
                    <a:lnTo>
                      <a:pt x="0" y="298"/>
                    </a:lnTo>
                    <a:lnTo>
                      <a:pt x="244" y="151"/>
                    </a:lnTo>
                    <a:close/>
                    <a:moveTo>
                      <a:pt x="974" y="5"/>
                    </a:moveTo>
                    <a:lnTo>
                      <a:pt x="1217" y="151"/>
                    </a:lnTo>
                    <a:lnTo>
                      <a:pt x="974" y="298"/>
                    </a:lnTo>
                    <a:lnTo>
                      <a:pt x="730" y="151"/>
                    </a:lnTo>
                    <a:lnTo>
                      <a:pt x="974" y="5"/>
                    </a:lnTo>
                    <a:close/>
                    <a:moveTo>
                      <a:pt x="1469" y="0"/>
                    </a:moveTo>
                    <a:lnTo>
                      <a:pt x="1713" y="146"/>
                    </a:lnTo>
                    <a:lnTo>
                      <a:pt x="1460" y="298"/>
                    </a:lnTo>
                    <a:lnTo>
                      <a:pt x="1217" y="151"/>
                    </a:lnTo>
                    <a:lnTo>
                      <a:pt x="1469" y="0"/>
                    </a:lnTo>
                    <a:close/>
                  </a:path>
                </a:pathLst>
              </a:custGeom>
              <a:solidFill>
                <a:srgbClr val="FF863D"/>
              </a:solidFill>
              <a:ln w="0">
                <a:solidFill>
                  <a:srgbClr val="FF863D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white"/>
                  </a:solidFill>
                  <a:latin typeface="Arial" charset="0"/>
                  <a:ea typeface="ＭＳ Ｐゴシック"/>
                  <a:cs typeface="ＭＳ Ｐゴシック"/>
                </a:endParaRPr>
              </a:p>
            </p:txBody>
          </p:sp>
          <p:sp>
            <p:nvSpPr>
              <p:cNvPr id="110" name="Freeform 42"/>
              <p:cNvSpPr>
                <a:spLocks noEditPoints="1"/>
              </p:cNvSpPr>
              <p:nvPr/>
            </p:nvSpPr>
            <p:spPr bwMode="auto">
              <a:xfrm>
                <a:off x="2929" y="494"/>
                <a:ext cx="437" cy="149"/>
              </a:xfrm>
              <a:custGeom>
                <a:avLst/>
                <a:gdLst>
                  <a:gd name="T0" fmla="*/ 1937 w 2189"/>
                  <a:gd name="T1" fmla="*/ 440 h 744"/>
                  <a:gd name="T2" fmla="*/ 2189 w 2189"/>
                  <a:gd name="T3" fmla="*/ 592 h 744"/>
                  <a:gd name="T4" fmla="*/ 1937 w 2189"/>
                  <a:gd name="T5" fmla="*/ 744 h 744"/>
                  <a:gd name="T6" fmla="*/ 1684 w 2189"/>
                  <a:gd name="T7" fmla="*/ 592 h 744"/>
                  <a:gd name="T8" fmla="*/ 1937 w 2189"/>
                  <a:gd name="T9" fmla="*/ 440 h 744"/>
                  <a:gd name="T10" fmla="*/ 486 w 2189"/>
                  <a:gd name="T11" fmla="*/ 164 h 744"/>
                  <a:gd name="T12" fmla="*/ 711 w 2189"/>
                  <a:gd name="T13" fmla="*/ 299 h 744"/>
                  <a:gd name="T14" fmla="*/ 224 w 2189"/>
                  <a:gd name="T15" fmla="*/ 592 h 744"/>
                  <a:gd name="T16" fmla="*/ 0 w 2189"/>
                  <a:gd name="T17" fmla="*/ 457 h 744"/>
                  <a:gd name="T18" fmla="*/ 486 w 2189"/>
                  <a:gd name="T19" fmla="*/ 164 h 744"/>
                  <a:gd name="T20" fmla="*/ 1207 w 2189"/>
                  <a:gd name="T21" fmla="*/ 0 h 744"/>
                  <a:gd name="T22" fmla="*/ 1450 w 2189"/>
                  <a:gd name="T23" fmla="*/ 147 h 744"/>
                  <a:gd name="T24" fmla="*/ 954 w 2189"/>
                  <a:gd name="T25" fmla="*/ 445 h 744"/>
                  <a:gd name="T26" fmla="*/ 711 w 2189"/>
                  <a:gd name="T27" fmla="*/ 299 h 744"/>
                  <a:gd name="T28" fmla="*/ 1207 w 2189"/>
                  <a:gd name="T29" fmla="*/ 0 h 7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89" h="744">
                    <a:moveTo>
                      <a:pt x="1937" y="440"/>
                    </a:moveTo>
                    <a:lnTo>
                      <a:pt x="2189" y="592"/>
                    </a:lnTo>
                    <a:lnTo>
                      <a:pt x="1937" y="744"/>
                    </a:lnTo>
                    <a:lnTo>
                      <a:pt x="1684" y="592"/>
                    </a:lnTo>
                    <a:lnTo>
                      <a:pt x="1937" y="440"/>
                    </a:lnTo>
                    <a:close/>
                    <a:moveTo>
                      <a:pt x="486" y="164"/>
                    </a:moveTo>
                    <a:lnTo>
                      <a:pt x="711" y="299"/>
                    </a:lnTo>
                    <a:lnTo>
                      <a:pt x="224" y="592"/>
                    </a:lnTo>
                    <a:lnTo>
                      <a:pt x="0" y="457"/>
                    </a:lnTo>
                    <a:lnTo>
                      <a:pt x="486" y="164"/>
                    </a:lnTo>
                    <a:close/>
                    <a:moveTo>
                      <a:pt x="1207" y="0"/>
                    </a:moveTo>
                    <a:lnTo>
                      <a:pt x="1450" y="147"/>
                    </a:lnTo>
                    <a:lnTo>
                      <a:pt x="954" y="445"/>
                    </a:lnTo>
                    <a:lnTo>
                      <a:pt x="711" y="299"/>
                    </a:lnTo>
                    <a:lnTo>
                      <a:pt x="1207" y="0"/>
                    </a:lnTo>
                    <a:close/>
                  </a:path>
                </a:pathLst>
              </a:custGeom>
              <a:solidFill>
                <a:srgbClr val="F7C2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white"/>
                  </a:solidFill>
                  <a:latin typeface="Arial" charset="0"/>
                  <a:ea typeface="ＭＳ Ｐゴシック"/>
                  <a:cs typeface="ＭＳ Ｐゴシック"/>
                </a:endParaRPr>
              </a:p>
            </p:txBody>
          </p:sp>
          <p:sp>
            <p:nvSpPr>
              <p:cNvPr id="111" name="Freeform 43"/>
              <p:cNvSpPr>
                <a:spLocks noEditPoints="1"/>
              </p:cNvSpPr>
              <p:nvPr/>
            </p:nvSpPr>
            <p:spPr bwMode="auto">
              <a:xfrm>
                <a:off x="2977" y="583"/>
                <a:ext cx="288" cy="115"/>
              </a:xfrm>
              <a:custGeom>
                <a:avLst/>
                <a:gdLst>
                  <a:gd name="T0" fmla="*/ 225 w 1441"/>
                  <a:gd name="T1" fmla="*/ 293 h 575"/>
                  <a:gd name="T2" fmla="*/ 468 w 1441"/>
                  <a:gd name="T3" fmla="*/ 440 h 575"/>
                  <a:gd name="T4" fmla="*/ 243 w 1441"/>
                  <a:gd name="T5" fmla="*/ 575 h 575"/>
                  <a:gd name="T6" fmla="*/ 0 w 1441"/>
                  <a:gd name="T7" fmla="*/ 428 h 575"/>
                  <a:gd name="T8" fmla="*/ 225 w 1441"/>
                  <a:gd name="T9" fmla="*/ 293 h 575"/>
                  <a:gd name="T10" fmla="*/ 1198 w 1441"/>
                  <a:gd name="T11" fmla="*/ 0 h 575"/>
                  <a:gd name="T12" fmla="*/ 1441 w 1441"/>
                  <a:gd name="T13" fmla="*/ 147 h 575"/>
                  <a:gd name="T14" fmla="*/ 1198 w 1441"/>
                  <a:gd name="T15" fmla="*/ 293 h 575"/>
                  <a:gd name="T16" fmla="*/ 955 w 1441"/>
                  <a:gd name="T17" fmla="*/ 147 h 575"/>
                  <a:gd name="T18" fmla="*/ 1198 w 1441"/>
                  <a:gd name="T19" fmla="*/ 0 h 5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441" h="575">
                    <a:moveTo>
                      <a:pt x="225" y="293"/>
                    </a:moveTo>
                    <a:lnTo>
                      <a:pt x="468" y="440"/>
                    </a:lnTo>
                    <a:lnTo>
                      <a:pt x="243" y="575"/>
                    </a:lnTo>
                    <a:lnTo>
                      <a:pt x="0" y="428"/>
                    </a:lnTo>
                    <a:lnTo>
                      <a:pt x="225" y="293"/>
                    </a:lnTo>
                    <a:close/>
                    <a:moveTo>
                      <a:pt x="1198" y="0"/>
                    </a:moveTo>
                    <a:lnTo>
                      <a:pt x="1441" y="147"/>
                    </a:lnTo>
                    <a:lnTo>
                      <a:pt x="1198" y="293"/>
                    </a:lnTo>
                    <a:lnTo>
                      <a:pt x="955" y="147"/>
                    </a:lnTo>
                    <a:lnTo>
                      <a:pt x="1198" y="0"/>
                    </a:lnTo>
                    <a:close/>
                  </a:path>
                </a:pathLst>
              </a:custGeom>
              <a:solidFill>
                <a:srgbClr val="A5FFFB"/>
              </a:solidFill>
              <a:ln w="0">
                <a:solidFill>
                  <a:srgbClr val="A5FFFB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white"/>
                  </a:solidFill>
                  <a:latin typeface="Arial" charset="0"/>
                  <a:ea typeface="ＭＳ Ｐゴシック"/>
                  <a:cs typeface="ＭＳ Ｐゴシック"/>
                </a:endParaRPr>
              </a:p>
            </p:txBody>
          </p:sp>
          <p:sp>
            <p:nvSpPr>
              <p:cNvPr id="112" name="Freeform 44"/>
              <p:cNvSpPr>
                <a:spLocks noEditPoints="1"/>
              </p:cNvSpPr>
              <p:nvPr/>
            </p:nvSpPr>
            <p:spPr bwMode="auto">
              <a:xfrm>
                <a:off x="3022" y="613"/>
                <a:ext cx="294" cy="118"/>
              </a:xfrm>
              <a:custGeom>
                <a:avLst/>
                <a:gdLst>
                  <a:gd name="T0" fmla="*/ 730 w 1469"/>
                  <a:gd name="T1" fmla="*/ 293 h 591"/>
                  <a:gd name="T2" fmla="*/ 982 w 1469"/>
                  <a:gd name="T3" fmla="*/ 444 h 591"/>
                  <a:gd name="T4" fmla="*/ 739 w 1469"/>
                  <a:gd name="T5" fmla="*/ 591 h 591"/>
                  <a:gd name="T6" fmla="*/ 486 w 1469"/>
                  <a:gd name="T7" fmla="*/ 440 h 591"/>
                  <a:gd name="T8" fmla="*/ 730 w 1469"/>
                  <a:gd name="T9" fmla="*/ 293 h 591"/>
                  <a:gd name="T10" fmla="*/ 243 w 1469"/>
                  <a:gd name="T11" fmla="*/ 293 h 591"/>
                  <a:gd name="T12" fmla="*/ 486 w 1469"/>
                  <a:gd name="T13" fmla="*/ 440 h 591"/>
                  <a:gd name="T14" fmla="*/ 261 w 1469"/>
                  <a:gd name="T15" fmla="*/ 575 h 591"/>
                  <a:gd name="T16" fmla="*/ 18 w 1469"/>
                  <a:gd name="T17" fmla="*/ 428 h 591"/>
                  <a:gd name="T18" fmla="*/ 243 w 1469"/>
                  <a:gd name="T19" fmla="*/ 293 h 591"/>
                  <a:gd name="T20" fmla="*/ 1216 w 1469"/>
                  <a:gd name="T21" fmla="*/ 0 h 591"/>
                  <a:gd name="T22" fmla="*/ 1469 w 1469"/>
                  <a:gd name="T23" fmla="*/ 152 h 591"/>
                  <a:gd name="T24" fmla="*/ 1225 w 1469"/>
                  <a:gd name="T25" fmla="*/ 298 h 591"/>
                  <a:gd name="T26" fmla="*/ 973 w 1469"/>
                  <a:gd name="T27" fmla="*/ 146 h 591"/>
                  <a:gd name="T28" fmla="*/ 1216 w 1469"/>
                  <a:gd name="T29" fmla="*/ 0 h 591"/>
                  <a:gd name="T30" fmla="*/ 730 w 1469"/>
                  <a:gd name="T31" fmla="*/ 0 h 591"/>
                  <a:gd name="T32" fmla="*/ 973 w 1469"/>
                  <a:gd name="T33" fmla="*/ 146 h 591"/>
                  <a:gd name="T34" fmla="*/ 730 w 1469"/>
                  <a:gd name="T35" fmla="*/ 293 h 591"/>
                  <a:gd name="T36" fmla="*/ 486 w 1469"/>
                  <a:gd name="T37" fmla="*/ 146 h 591"/>
                  <a:gd name="T38" fmla="*/ 730 w 1469"/>
                  <a:gd name="T39" fmla="*/ 0 h 591"/>
                  <a:gd name="T40" fmla="*/ 243 w 1469"/>
                  <a:gd name="T41" fmla="*/ 0 h 591"/>
                  <a:gd name="T42" fmla="*/ 486 w 1469"/>
                  <a:gd name="T43" fmla="*/ 146 h 591"/>
                  <a:gd name="T44" fmla="*/ 243 w 1469"/>
                  <a:gd name="T45" fmla="*/ 293 h 591"/>
                  <a:gd name="T46" fmla="*/ 0 w 1469"/>
                  <a:gd name="T47" fmla="*/ 146 h 591"/>
                  <a:gd name="T48" fmla="*/ 243 w 1469"/>
                  <a:gd name="T49" fmla="*/ 0 h 5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469" h="591">
                    <a:moveTo>
                      <a:pt x="730" y="293"/>
                    </a:moveTo>
                    <a:lnTo>
                      <a:pt x="982" y="444"/>
                    </a:lnTo>
                    <a:lnTo>
                      <a:pt x="739" y="591"/>
                    </a:lnTo>
                    <a:lnTo>
                      <a:pt x="486" y="440"/>
                    </a:lnTo>
                    <a:lnTo>
                      <a:pt x="730" y="293"/>
                    </a:lnTo>
                    <a:close/>
                    <a:moveTo>
                      <a:pt x="243" y="293"/>
                    </a:moveTo>
                    <a:lnTo>
                      <a:pt x="486" y="440"/>
                    </a:lnTo>
                    <a:lnTo>
                      <a:pt x="261" y="575"/>
                    </a:lnTo>
                    <a:lnTo>
                      <a:pt x="18" y="428"/>
                    </a:lnTo>
                    <a:lnTo>
                      <a:pt x="243" y="293"/>
                    </a:lnTo>
                    <a:close/>
                    <a:moveTo>
                      <a:pt x="1216" y="0"/>
                    </a:moveTo>
                    <a:lnTo>
                      <a:pt x="1469" y="152"/>
                    </a:lnTo>
                    <a:lnTo>
                      <a:pt x="1225" y="298"/>
                    </a:lnTo>
                    <a:lnTo>
                      <a:pt x="973" y="146"/>
                    </a:lnTo>
                    <a:lnTo>
                      <a:pt x="1216" y="0"/>
                    </a:lnTo>
                    <a:close/>
                    <a:moveTo>
                      <a:pt x="730" y="0"/>
                    </a:moveTo>
                    <a:lnTo>
                      <a:pt x="973" y="146"/>
                    </a:lnTo>
                    <a:lnTo>
                      <a:pt x="730" y="293"/>
                    </a:lnTo>
                    <a:lnTo>
                      <a:pt x="486" y="146"/>
                    </a:lnTo>
                    <a:lnTo>
                      <a:pt x="730" y="0"/>
                    </a:lnTo>
                    <a:close/>
                    <a:moveTo>
                      <a:pt x="243" y="0"/>
                    </a:moveTo>
                    <a:lnTo>
                      <a:pt x="486" y="146"/>
                    </a:lnTo>
                    <a:lnTo>
                      <a:pt x="243" y="293"/>
                    </a:lnTo>
                    <a:lnTo>
                      <a:pt x="0" y="146"/>
                    </a:lnTo>
                    <a:lnTo>
                      <a:pt x="243" y="0"/>
                    </a:lnTo>
                    <a:close/>
                  </a:path>
                </a:pathLst>
              </a:custGeom>
              <a:solidFill>
                <a:srgbClr val="00B9F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white"/>
                  </a:solidFill>
                  <a:latin typeface="Arial" charset="0"/>
                  <a:ea typeface="ＭＳ Ｐゴシック"/>
                  <a:cs typeface="ＭＳ Ｐゴシック"/>
                </a:endParaRPr>
              </a:p>
            </p:txBody>
          </p:sp>
          <p:sp>
            <p:nvSpPr>
              <p:cNvPr id="113" name="Freeform 45"/>
              <p:cNvSpPr>
                <a:spLocks noEditPoints="1"/>
              </p:cNvSpPr>
              <p:nvPr/>
            </p:nvSpPr>
            <p:spPr bwMode="auto">
              <a:xfrm>
                <a:off x="3071" y="642"/>
                <a:ext cx="196" cy="116"/>
              </a:xfrm>
              <a:custGeom>
                <a:avLst/>
                <a:gdLst>
                  <a:gd name="T0" fmla="*/ 243 w 982"/>
                  <a:gd name="T1" fmla="*/ 294 h 580"/>
                  <a:gd name="T2" fmla="*/ 496 w 982"/>
                  <a:gd name="T3" fmla="*/ 445 h 580"/>
                  <a:gd name="T4" fmla="*/ 270 w 982"/>
                  <a:gd name="T5" fmla="*/ 580 h 580"/>
                  <a:gd name="T6" fmla="*/ 18 w 982"/>
                  <a:gd name="T7" fmla="*/ 429 h 580"/>
                  <a:gd name="T8" fmla="*/ 243 w 982"/>
                  <a:gd name="T9" fmla="*/ 294 h 580"/>
                  <a:gd name="T10" fmla="*/ 730 w 982"/>
                  <a:gd name="T11" fmla="*/ 0 h 580"/>
                  <a:gd name="T12" fmla="*/ 982 w 982"/>
                  <a:gd name="T13" fmla="*/ 152 h 580"/>
                  <a:gd name="T14" fmla="*/ 739 w 982"/>
                  <a:gd name="T15" fmla="*/ 298 h 580"/>
                  <a:gd name="T16" fmla="*/ 487 w 982"/>
                  <a:gd name="T17" fmla="*/ 147 h 580"/>
                  <a:gd name="T18" fmla="*/ 730 w 982"/>
                  <a:gd name="T19" fmla="*/ 0 h 580"/>
                  <a:gd name="T20" fmla="*/ 243 w 982"/>
                  <a:gd name="T21" fmla="*/ 0 h 580"/>
                  <a:gd name="T22" fmla="*/ 487 w 982"/>
                  <a:gd name="T23" fmla="*/ 147 h 580"/>
                  <a:gd name="T24" fmla="*/ 243 w 982"/>
                  <a:gd name="T25" fmla="*/ 294 h 580"/>
                  <a:gd name="T26" fmla="*/ 0 w 982"/>
                  <a:gd name="T27" fmla="*/ 147 h 580"/>
                  <a:gd name="T28" fmla="*/ 243 w 982"/>
                  <a:gd name="T29" fmla="*/ 0 h 5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982" h="580">
                    <a:moveTo>
                      <a:pt x="243" y="294"/>
                    </a:moveTo>
                    <a:lnTo>
                      <a:pt x="496" y="445"/>
                    </a:lnTo>
                    <a:lnTo>
                      <a:pt x="270" y="580"/>
                    </a:lnTo>
                    <a:lnTo>
                      <a:pt x="18" y="429"/>
                    </a:lnTo>
                    <a:lnTo>
                      <a:pt x="243" y="294"/>
                    </a:lnTo>
                    <a:close/>
                    <a:moveTo>
                      <a:pt x="730" y="0"/>
                    </a:moveTo>
                    <a:lnTo>
                      <a:pt x="982" y="152"/>
                    </a:lnTo>
                    <a:lnTo>
                      <a:pt x="739" y="298"/>
                    </a:lnTo>
                    <a:lnTo>
                      <a:pt x="487" y="147"/>
                    </a:lnTo>
                    <a:lnTo>
                      <a:pt x="730" y="0"/>
                    </a:lnTo>
                    <a:close/>
                    <a:moveTo>
                      <a:pt x="243" y="0"/>
                    </a:moveTo>
                    <a:lnTo>
                      <a:pt x="487" y="147"/>
                    </a:lnTo>
                    <a:lnTo>
                      <a:pt x="243" y="294"/>
                    </a:lnTo>
                    <a:lnTo>
                      <a:pt x="0" y="147"/>
                    </a:lnTo>
                    <a:lnTo>
                      <a:pt x="243" y="0"/>
                    </a:lnTo>
                    <a:close/>
                  </a:path>
                </a:pathLst>
              </a:custGeom>
              <a:solidFill>
                <a:srgbClr val="2271C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white"/>
                  </a:solidFill>
                  <a:latin typeface="Arial" charset="0"/>
                  <a:ea typeface="ＭＳ Ｐゴシック"/>
                  <a:cs typeface="ＭＳ Ｐゴシック"/>
                </a:endParaRPr>
              </a:p>
            </p:txBody>
          </p:sp>
          <p:sp>
            <p:nvSpPr>
              <p:cNvPr id="114" name="Freeform 46"/>
              <p:cNvSpPr>
                <a:spLocks noEditPoints="1"/>
              </p:cNvSpPr>
              <p:nvPr/>
            </p:nvSpPr>
            <p:spPr bwMode="auto">
              <a:xfrm>
                <a:off x="2884" y="468"/>
                <a:ext cx="383" cy="174"/>
              </a:xfrm>
              <a:custGeom>
                <a:avLst/>
                <a:gdLst>
                  <a:gd name="T0" fmla="*/ 225 w 1918"/>
                  <a:gd name="T1" fmla="*/ 591 h 872"/>
                  <a:gd name="T2" fmla="*/ 449 w 1918"/>
                  <a:gd name="T3" fmla="*/ 726 h 872"/>
                  <a:gd name="T4" fmla="*/ 225 w 1918"/>
                  <a:gd name="T5" fmla="*/ 861 h 872"/>
                  <a:gd name="T6" fmla="*/ 0 w 1918"/>
                  <a:gd name="T7" fmla="*/ 726 h 872"/>
                  <a:gd name="T8" fmla="*/ 225 w 1918"/>
                  <a:gd name="T9" fmla="*/ 591 h 872"/>
                  <a:gd name="T10" fmla="*/ 1179 w 1918"/>
                  <a:gd name="T11" fmla="*/ 579 h 872"/>
                  <a:gd name="T12" fmla="*/ 1423 w 1918"/>
                  <a:gd name="T13" fmla="*/ 726 h 872"/>
                  <a:gd name="T14" fmla="*/ 1179 w 1918"/>
                  <a:gd name="T15" fmla="*/ 872 h 872"/>
                  <a:gd name="T16" fmla="*/ 936 w 1918"/>
                  <a:gd name="T17" fmla="*/ 726 h 872"/>
                  <a:gd name="T18" fmla="*/ 1179 w 1918"/>
                  <a:gd name="T19" fmla="*/ 579 h 872"/>
                  <a:gd name="T20" fmla="*/ 1675 w 1918"/>
                  <a:gd name="T21" fmla="*/ 281 h 872"/>
                  <a:gd name="T22" fmla="*/ 1918 w 1918"/>
                  <a:gd name="T23" fmla="*/ 428 h 872"/>
                  <a:gd name="T24" fmla="*/ 1666 w 1918"/>
                  <a:gd name="T25" fmla="*/ 579 h 872"/>
                  <a:gd name="T26" fmla="*/ 1423 w 1918"/>
                  <a:gd name="T27" fmla="*/ 433 h 872"/>
                  <a:gd name="T28" fmla="*/ 1675 w 1918"/>
                  <a:gd name="T29" fmla="*/ 281 h 872"/>
                  <a:gd name="T30" fmla="*/ 1206 w 1918"/>
                  <a:gd name="T31" fmla="*/ 0 h 872"/>
                  <a:gd name="T32" fmla="*/ 1432 w 1918"/>
                  <a:gd name="T33" fmla="*/ 134 h 872"/>
                  <a:gd name="T34" fmla="*/ 1179 w 1918"/>
                  <a:gd name="T35" fmla="*/ 287 h 872"/>
                  <a:gd name="T36" fmla="*/ 954 w 1918"/>
                  <a:gd name="T37" fmla="*/ 151 h 872"/>
                  <a:gd name="T38" fmla="*/ 1206 w 1918"/>
                  <a:gd name="T39" fmla="*/ 0 h 8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918" h="872">
                    <a:moveTo>
                      <a:pt x="225" y="591"/>
                    </a:moveTo>
                    <a:lnTo>
                      <a:pt x="449" y="726"/>
                    </a:lnTo>
                    <a:lnTo>
                      <a:pt x="225" y="861"/>
                    </a:lnTo>
                    <a:lnTo>
                      <a:pt x="0" y="726"/>
                    </a:lnTo>
                    <a:lnTo>
                      <a:pt x="225" y="591"/>
                    </a:lnTo>
                    <a:close/>
                    <a:moveTo>
                      <a:pt x="1179" y="579"/>
                    </a:moveTo>
                    <a:lnTo>
                      <a:pt x="1423" y="726"/>
                    </a:lnTo>
                    <a:lnTo>
                      <a:pt x="1179" y="872"/>
                    </a:lnTo>
                    <a:lnTo>
                      <a:pt x="936" y="726"/>
                    </a:lnTo>
                    <a:lnTo>
                      <a:pt x="1179" y="579"/>
                    </a:lnTo>
                    <a:close/>
                    <a:moveTo>
                      <a:pt x="1675" y="281"/>
                    </a:moveTo>
                    <a:lnTo>
                      <a:pt x="1918" y="428"/>
                    </a:lnTo>
                    <a:lnTo>
                      <a:pt x="1666" y="579"/>
                    </a:lnTo>
                    <a:lnTo>
                      <a:pt x="1423" y="433"/>
                    </a:lnTo>
                    <a:lnTo>
                      <a:pt x="1675" y="281"/>
                    </a:lnTo>
                    <a:close/>
                    <a:moveTo>
                      <a:pt x="1206" y="0"/>
                    </a:moveTo>
                    <a:lnTo>
                      <a:pt x="1432" y="134"/>
                    </a:lnTo>
                    <a:lnTo>
                      <a:pt x="1179" y="287"/>
                    </a:lnTo>
                    <a:lnTo>
                      <a:pt x="954" y="151"/>
                    </a:lnTo>
                    <a:lnTo>
                      <a:pt x="1206" y="0"/>
                    </a:lnTo>
                    <a:close/>
                  </a:path>
                </a:pathLst>
              </a:custGeom>
              <a:solidFill>
                <a:srgbClr val="AAD04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white"/>
                  </a:solidFill>
                  <a:latin typeface="Arial" charset="0"/>
                  <a:ea typeface="ＭＳ Ｐゴシック"/>
                  <a:cs typeface="ＭＳ Ｐゴシック"/>
                </a:endParaRPr>
              </a:p>
            </p:txBody>
          </p:sp>
        </p:grpSp>
      </p:grpSp>
      <p:sp>
        <p:nvSpPr>
          <p:cNvPr id="103" name="TextBox 102"/>
          <p:cNvSpPr txBox="1"/>
          <p:nvPr/>
        </p:nvSpPr>
        <p:spPr>
          <a:xfrm>
            <a:off x="6260977" y="5405976"/>
            <a:ext cx="1223054" cy="446430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ctr" defTabSz="905759" fontAlgn="base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>
                <a:srgbClr val="00B9F2">
                  <a:lumMod val="60000"/>
                  <a:lumOff val="40000"/>
                </a:srgbClr>
              </a:buClr>
              <a:buSzPct val="80000"/>
              <a:defRPr/>
            </a:pPr>
            <a:r>
              <a:rPr lang="en-US" sz="1600" dirty="0">
                <a:solidFill>
                  <a:prstClr val="white"/>
                </a:solidFill>
                <a:latin typeface="Arial" charset="0"/>
                <a:ea typeface="ＭＳ Ｐゴシック"/>
                <a:cs typeface="Arial"/>
              </a:rPr>
              <a:t>Tile</a:t>
            </a:r>
          </a:p>
          <a:p>
            <a:pPr algn="ctr" defTabSz="905759" fontAlgn="base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>
                <a:srgbClr val="00B9F2">
                  <a:lumMod val="60000"/>
                  <a:lumOff val="40000"/>
                </a:srgbClr>
              </a:buClr>
              <a:buSzPct val="80000"/>
              <a:defRPr/>
            </a:pPr>
            <a:r>
              <a:rPr lang="en-US" sz="1600" dirty="0">
                <a:solidFill>
                  <a:prstClr val="white"/>
                </a:solidFill>
                <a:latin typeface="Arial" charset="0"/>
                <a:ea typeface="ＭＳ Ｐゴシック"/>
                <a:cs typeface="Arial"/>
              </a:rPr>
              <a:t>Layers</a:t>
            </a:r>
          </a:p>
        </p:txBody>
      </p:sp>
      <p:sp>
        <p:nvSpPr>
          <p:cNvPr id="123" name="TextBox 122"/>
          <p:cNvSpPr txBox="1"/>
          <p:nvPr/>
        </p:nvSpPr>
        <p:spPr>
          <a:xfrm>
            <a:off x="3722529" y="3740373"/>
            <a:ext cx="783668" cy="350323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defTabSz="905759" fontAlgn="base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>
                <a:srgbClr val="00B9F2">
                  <a:lumMod val="60000"/>
                  <a:lumOff val="40000"/>
                </a:srgbClr>
              </a:buClr>
              <a:buSzPct val="80000"/>
              <a:defRPr/>
            </a:pPr>
            <a:r>
              <a:rPr lang="en-US" sz="1600" dirty="0">
                <a:solidFill>
                  <a:prstClr val="white"/>
                </a:solidFill>
                <a:latin typeface="Arial" charset="0"/>
                <a:ea typeface="ＭＳ Ｐゴシック"/>
                <a:cs typeface="Arial"/>
              </a:rPr>
              <a:t>Maps</a:t>
            </a:r>
          </a:p>
        </p:txBody>
      </p:sp>
      <p:cxnSp>
        <p:nvCxnSpPr>
          <p:cNvPr id="124" name="Straight Connector 123"/>
          <p:cNvCxnSpPr/>
          <p:nvPr/>
        </p:nvCxnSpPr>
        <p:spPr bwMode="auto">
          <a:xfrm>
            <a:off x="1607304" y="6163294"/>
            <a:ext cx="8734829" cy="0"/>
          </a:xfrm>
          <a:prstGeom prst="line">
            <a:avLst/>
          </a:prstGeom>
          <a:noFill/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25" name="TextBox 124"/>
          <p:cNvSpPr txBox="1"/>
          <p:nvPr/>
        </p:nvSpPr>
        <p:spPr>
          <a:xfrm>
            <a:off x="5399418" y="6238500"/>
            <a:ext cx="783668" cy="350323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defTabSz="905759" fontAlgn="base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>
                <a:srgbClr val="00B9F2">
                  <a:lumMod val="60000"/>
                  <a:lumOff val="40000"/>
                </a:srgbClr>
              </a:buClr>
              <a:buSzPct val="80000"/>
              <a:defRPr/>
            </a:pPr>
            <a:r>
              <a:rPr lang="en-US" sz="1400" dirty="0">
                <a:solidFill>
                  <a:srgbClr val="FFFF96"/>
                </a:solidFill>
                <a:latin typeface="Arial" charset="0"/>
                <a:ea typeface="ＭＳ Ｐゴシック"/>
                <a:cs typeface="Arial"/>
              </a:rPr>
              <a:t>Services</a:t>
            </a:r>
          </a:p>
        </p:txBody>
      </p:sp>
      <p:cxnSp>
        <p:nvCxnSpPr>
          <p:cNvPr id="126" name="Straight Connector 125"/>
          <p:cNvCxnSpPr/>
          <p:nvPr/>
        </p:nvCxnSpPr>
        <p:spPr bwMode="auto">
          <a:xfrm>
            <a:off x="1607304" y="6507790"/>
            <a:ext cx="8734829" cy="0"/>
          </a:xfrm>
          <a:prstGeom prst="line">
            <a:avLst/>
          </a:prstGeom>
          <a:noFill/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27" name="TextBox 126"/>
          <p:cNvSpPr txBox="1"/>
          <p:nvPr/>
        </p:nvSpPr>
        <p:spPr>
          <a:xfrm>
            <a:off x="5219308" y="6590804"/>
            <a:ext cx="1217118" cy="350323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defTabSz="905759" fontAlgn="base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>
                <a:srgbClr val="00B9F2">
                  <a:lumMod val="60000"/>
                  <a:lumOff val="40000"/>
                </a:srgbClr>
              </a:buClr>
              <a:buSzPct val="80000"/>
              <a:defRPr/>
            </a:pPr>
            <a:r>
              <a:rPr lang="en-US" sz="1400" dirty="0">
                <a:solidFill>
                  <a:srgbClr val="FFFF96"/>
                </a:solidFill>
                <a:latin typeface="Arial" charset="0"/>
                <a:ea typeface="ＭＳ Ｐゴシック"/>
                <a:cs typeface="Arial"/>
              </a:rPr>
              <a:t>       Data</a:t>
            </a:r>
          </a:p>
        </p:txBody>
      </p:sp>
      <p:sp>
        <p:nvSpPr>
          <p:cNvPr id="129" name="TextBox 128"/>
          <p:cNvSpPr txBox="1"/>
          <p:nvPr/>
        </p:nvSpPr>
        <p:spPr>
          <a:xfrm>
            <a:off x="3296713" y="5405976"/>
            <a:ext cx="1462540" cy="326573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ctr" defTabSz="905759" fontAlgn="base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>
                <a:srgbClr val="00B9F2">
                  <a:lumMod val="60000"/>
                  <a:lumOff val="40000"/>
                </a:srgbClr>
              </a:buClr>
              <a:buSzPct val="80000"/>
              <a:defRPr/>
            </a:pPr>
            <a:r>
              <a:rPr lang="en-US" sz="1600" dirty="0">
                <a:solidFill>
                  <a:prstClr val="white"/>
                </a:solidFill>
                <a:latin typeface="Arial" charset="0"/>
                <a:ea typeface="ＭＳ Ｐゴシック"/>
                <a:cs typeface="Arial"/>
              </a:rPr>
              <a:t>Feature</a:t>
            </a:r>
          </a:p>
          <a:p>
            <a:pPr algn="ctr" defTabSz="905759" fontAlgn="base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>
                <a:srgbClr val="00B9F2">
                  <a:lumMod val="60000"/>
                  <a:lumOff val="40000"/>
                </a:srgbClr>
              </a:buClr>
              <a:buSzPct val="80000"/>
              <a:defRPr/>
            </a:pPr>
            <a:r>
              <a:rPr lang="en-US" sz="1600" dirty="0">
                <a:solidFill>
                  <a:prstClr val="white"/>
                </a:solidFill>
                <a:latin typeface="Arial" charset="0"/>
                <a:ea typeface="ＭＳ Ｐゴシック"/>
                <a:cs typeface="Arial"/>
              </a:rPr>
              <a:t>Layers</a:t>
            </a:r>
          </a:p>
        </p:txBody>
      </p:sp>
      <p:grpSp>
        <p:nvGrpSpPr>
          <p:cNvPr id="75" name="Group 74"/>
          <p:cNvGrpSpPr/>
          <p:nvPr/>
        </p:nvGrpSpPr>
        <p:grpSpPr>
          <a:xfrm>
            <a:off x="3353083" y="4265822"/>
            <a:ext cx="1220563" cy="998231"/>
            <a:chOff x="3353083" y="4265822"/>
            <a:chExt cx="1220563" cy="998231"/>
          </a:xfrm>
        </p:grpSpPr>
        <p:grpSp>
          <p:nvGrpSpPr>
            <p:cNvPr id="140" name="Group 139"/>
            <p:cNvGrpSpPr/>
            <p:nvPr/>
          </p:nvGrpSpPr>
          <p:grpSpPr>
            <a:xfrm>
              <a:off x="3353083" y="4265822"/>
              <a:ext cx="1220563" cy="998231"/>
              <a:chOff x="4764933" y="5061469"/>
              <a:chExt cx="1220563" cy="998231"/>
            </a:xfrm>
          </p:grpSpPr>
          <p:grpSp>
            <p:nvGrpSpPr>
              <p:cNvPr id="150" name="Group 149"/>
              <p:cNvGrpSpPr/>
              <p:nvPr/>
            </p:nvGrpSpPr>
            <p:grpSpPr>
              <a:xfrm>
                <a:off x="4964832" y="5605753"/>
                <a:ext cx="569402" cy="453947"/>
                <a:chOff x="6474982" y="5524609"/>
                <a:chExt cx="569402" cy="453947"/>
              </a:xfrm>
            </p:grpSpPr>
            <p:sp>
              <p:nvSpPr>
                <p:cNvPr id="157" name="Freeform 18"/>
                <p:cNvSpPr>
                  <a:spLocks noEditPoints="1"/>
                </p:cNvSpPr>
                <p:nvPr/>
              </p:nvSpPr>
              <p:spPr bwMode="auto">
                <a:xfrm>
                  <a:off x="6474982" y="5524609"/>
                  <a:ext cx="569402" cy="453947"/>
                </a:xfrm>
                <a:custGeom>
                  <a:avLst/>
                  <a:gdLst>
                    <a:gd name="T0" fmla="*/ 1549 w 2172"/>
                    <a:gd name="T1" fmla="*/ 1119 h 1732"/>
                    <a:gd name="T2" fmla="*/ 1917 w 2172"/>
                    <a:gd name="T3" fmla="*/ 1119 h 1732"/>
                    <a:gd name="T4" fmla="*/ 1917 w 2172"/>
                    <a:gd name="T5" fmla="*/ 1481 h 1732"/>
                    <a:gd name="T6" fmla="*/ 1549 w 2172"/>
                    <a:gd name="T7" fmla="*/ 1481 h 1732"/>
                    <a:gd name="T8" fmla="*/ 1549 w 2172"/>
                    <a:gd name="T9" fmla="*/ 1119 h 1732"/>
                    <a:gd name="T10" fmla="*/ 1117 w 2172"/>
                    <a:gd name="T11" fmla="*/ 1119 h 1732"/>
                    <a:gd name="T12" fmla="*/ 1485 w 2172"/>
                    <a:gd name="T13" fmla="*/ 1119 h 1732"/>
                    <a:gd name="T14" fmla="*/ 1485 w 2172"/>
                    <a:gd name="T15" fmla="*/ 1481 h 1732"/>
                    <a:gd name="T16" fmla="*/ 1117 w 2172"/>
                    <a:gd name="T17" fmla="*/ 1481 h 1732"/>
                    <a:gd name="T18" fmla="*/ 1117 w 2172"/>
                    <a:gd name="T19" fmla="*/ 1119 h 1732"/>
                    <a:gd name="T20" fmla="*/ 686 w 2172"/>
                    <a:gd name="T21" fmla="*/ 1119 h 1732"/>
                    <a:gd name="T22" fmla="*/ 1053 w 2172"/>
                    <a:gd name="T23" fmla="*/ 1119 h 1732"/>
                    <a:gd name="T24" fmla="*/ 1053 w 2172"/>
                    <a:gd name="T25" fmla="*/ 1481 h 1732"/>
                    <a:gd name="T26" fmla="*/ 686 w 2172"/>
                    <a:gd name="T27" fmla="*/ 1481 h 1732"/>
                    <a:gd name="T28" fmla="*/ 686 w 2172"/>
                    <a:gd name="T29" fmla="*/ 1119 h 1732"/>
                    <a:gd name="T30" fmla="*/ 1549 w 2172"/>
                    <a:gd name="T31" fmla="*/ 680 h 1732"/>
                    <a:gd name="T32" fmla="*/ 1917 w 2172"/>
                    <a:gd name="T33" fmla="*/ 680 h 1732"/>
                    <a:gd name="T34" fmla="*/ 1917 w 2172"/>
                    <a:gd name="T35" fmla="*/ 1054 h 1732"/>
                    <a:gd name="T36" fmla="*/ 1549 w 2172"/>
                    <a:gd name="T37" fmla="*/ 1054 h 1732"/>
                    <a:gd name="T38" fmla="*/ 1549 w 2172"/>
                    <a:gd name="T39" fmla="*/ 680 h 1732"/>
                    <a:gd name="T40" fmla="*/ 1117 w 2172"/>
                    <a:gd name="T41" fmla="*/ 680 h 1732"/>
                    <a:gd name="T42" fmla="*/ 1485 w 2172"/>
                    <a:gd name="T43" fmla="*/ 680 h 1732"/>
                    <a:gd name="T44" fmla="*/ 1485 w 2172"/>
                    <a:gd name="T45" fmla="*/ 1054 h 1732"/>
                    <a:gd name="T46" fmla="*/ 1117 w 2172"/>
                    <a:gd name="T47" fmla="*/ 1054 h 1732"/>
                    <a:gd name="T48" fmla="*/ 1117 w 2172"/>
                    <a:gd name="T49" fmla="*/ 680 h 1732"/>
                    <a:gd name="T50" fmla="*/ 686 w 2172"/>
                    <a:gd name="T51" fmla="*/ 680 h 1732"/>
                    <a:gd name="T52" fmla="*/ 1053 w 2172"/>
                    <a:gd name="T53" fmla="*/ 680 h 1732"/>
                    <a:gd name="T54" fmla="*/ 1053 w 2172"/>
                    <a:gd name="T55" fmla="*/ 1054 h 1732"/>
                    <a:gd name="T56" fmla="*/ 686 w 2172"/>
                    <a:gd name="T57" fmla="*/ 1054 h 1732"/>
                    <a:gd name="T58" fmla="*/ 686 w 2172"/>
                    <a:gd name="T59" fmla="*/ 680 h 1732"/>
                    <a:gd name="T60" fmla="*/ 1549 w 2172"/>
                    <a:gd name="T61" fmla="*/ 241 h 1732"/>
                    <a:gd name="T62" fmla="*/ 1917 w 2172"/>
                    <a:gd name="T63" fmla="*/ 241 h 1732"/>
                    <a:gd name="T64" fmla="*/ 1917 w 2172"/>
                    <a:gd name="T65" fmla="*/ 614 h 1732"/>
                    <a:gd name="T66" fmla="*/ 1549 w 2172"/>
                    <a:gd name="T67" fmla="*/ 614 h 1732"/>
                    <a:gd name="T68" fmla="*/ 1549 w 2172"/>
                    <a:gd name="T69" fmla="*/ 241 h 1732"/>
                    <a:gd name="T70" fmla="*/ 1117 w 2172"/>
                    <a:gd name="T71" fmla="*/ 241 h 1732"/>
                    <a:gd name="T72" fmla="*/ 1485 w 2172"/>
                    <a:gd name="T73" fmla="*/ 241 h 1732"/>
                    <a:gd name="T74" fmla="*/ 1485 w 2172"/>
                    <a:gd name="T75" fmla="*/ 614 h 1732"/>
                    <a:gd name="T76" fmla="*/ 1117 w 2172"/>
                    <a:gd name="T77" fmla="*/ 614 h 1732"/>
                    <a:gd name="T78" fmla="*/ 1117 w 2172"/>
                    <a:gd name="T79" fmla="*/ 241 h 1732"/>
                    <a:gd name="T80" fmla="*/ 686 w 2172"/>
                    <a:gd name="T81" fmla="*/ 241 h 1732"/>
                    <a:gd name="T82" fmla="*/ 1053 w 2172"/>
                    <a:gd name="T83" fmla="*/ 241 h 1732"/>
                    <a:gd name="T84" fmla="*/ 1053 w 2172"/>
                    <a:gd name="T85" fmla="*/ 614 h 1732"/>
                    <a:gd name="T86" fmla="*/ 686 w 2172"/>
                    <a:gd name="T87" fmla="*/ 614 h 1732"/>
                    <a:gd name="T88" fmla="*/ 686 w 2172"/>
                    <a:gd name="T89" fmla="*/ 241 h 1732"/>
                    <a:gd name="T90" fmla="*/ 141 w 2172"/>
                    <a:gd name="T91" fmla="*/ 136 h 1732"/>
                    <a:gd name="T92" fmla="*/ 141 w 2172"/>
                    <a:gd name="T93" fmla="*/ 1586 h 1732"/>
                    <a:gd name="T94" fmla="*/ 2032 w 2172"/>
                    <a:gd name="T95" fmla="*/ 1586 h 1732"/>
                    <a:gd name="T96" fmla="*/ 2032 w 2172"/>
                    <a:gd name="T97" fmla="*/ 136 h 1732"/>
                    <a:gd name="T98" fmla="*/ 141 w 2172"/>
                    <a:gd name="T99" fmla="*/ 136 h 1732"/>
                    <a:gd name="T100" fmla="*/ 0 w 2172"/>
                    <a:gd name="T101" fmla="*/ 0 h 1732"/>
                    <a:gd name="T102" fmla="*/ 2172 w 2172"/>
                    <a:gd name="T103" fmla="*/ 0 h 1732"/>
                    <a:gd name="T104" fmla="*/ 2172 w 2172"/>
                    <a:gd name="T105" fmla="*/ 1732 h 1732"/>
                    <a:gd name="T106" fmla="*/ 0 w 2172"/>
                    <a:gd name="T107" fmla="*/ 1732 h 1732"/>
                    <a:gd name="T108" fmla="*/ 0 w 2172"/>
                    <a:gd name="T109" fmla="*/ 0 h 17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2172" h="1732">
                      <a:moveTo>
                        <a:pt x="1549" y="1119"/>
                      </a:moveTo>
                      <a:lnTo>
                        <a:pt x="1917" y="1119"/>
                      </a:lnTo>
                      <a:lnTo>
                        <a:pt x="1917" y="1481"/>
                      </a:lnTo>
                      <a:lnTo>
                        <a:pt x="1549" y="1481"/>
                      </a:lnTo>
                      <a:lnTo>
                        <a:pt x="1549" y="1119"/>
                      </a:lnTo>
                      <a:close/>
                      <a:moveTo>
                        <a:pt x="1117" y="1119"/>
                      </a:moveTo>
                      <a:lnTo>
                        <a:pt x="1485" y="1119"/>
                      </a:lnTo>
                      <a:lnTo>
                        <a:pt x="1485" y="1481"/>
                      </a:lnTo>
                      <a:lnTo>
                        <a:pt x="1117" y="1481"/>
                      </a:lnTo>
                      <a:lnTo>
                        <a:pt x="1117" y="1119"/>
                      </a:lnTo>
                      <a:close/>
                      <a:moveTo>
                        <a:pt x="686" y="1119"/>
                      </a:moveTo>
                      <a:lnTo>
                        <a:pt x="1053" y="1119"/>
                      </a:lnTo>
                      <a:lnTo>
                        <a:pt x="1053" y="1481"/>
                      </a:lnTo>
                      <a:lnTo>
                        <a:pt x="686" y="1481"/>
                      </a:lnTo>
                      <a:lnTo>
                        <a:pt x="686" y="1119"/>
                      </a:lnTo>
                      <a:close/>
                      <a:moveTo>
                        <a:pt x="1549" y="680"/>
                      </a:moveTo>
                      <a:lnTo>
                        <a:pt x="1917" y="680"/>
                      </a:lnTo>
                      <a:lnTo>
                        <a:pt x="1917" y="1054"/>
                      </a:lnTo>
                      <a:lnTo>
                        <a:pt x="1549" y="1054"/>
                      </a:lnTo>
                      <a:lnTo>
                        <a:pt x="1549" y="680"/>
                      </a:lnTo>
                      <a:close/>
                      <a:moveTo>
                        <a:pt x="1117" y="680"/>
                      </a:moveTo>
                      <a:lnTo>
                        <a:pt x="1485" y="680"/>
                      </a:lnTo>
                      <a:lnTo>
                        <a:pt x="1485" y="1054"/>
                      </a:lnTo>
                      <a:lnTo>
                        <a:pt x="1117" y="1054"/>
                      </a:lnTo>
                      <a:lnTo>
                        <a:pt x="1117" y="680"/>
                      </a:lnTo>
                      <a:close/>
                      <a:moveTo>
                        <a:pt x="686" y="680"/>
                      </a:moveTo>
                      <a:lnTo>
                        <a:pt x="1053" y="680"/>
                      </a:lnTo>
                      <a:lnTo>
                        <a:pt x="1053" y="1054"/>
                      </a:lnTo>
                      <a:lnTo>
                        <a:pt x="686" y="1054"/>
                      </a:lnTo>
                      <a:lnTo>
                        <a:pt x="686" y="680"/>
                      </a:lnTo>
                      <a:close/>
                      <a:moveTo>
                        <a:pt x="1549" y="241"/>
                      </a:moveTo>
                      <a:lnTo>
                        <a:pt x="1917" y="241"/>
                      </a:lnTo>
                      <a:lnTo>
                        <a:pt x="1917" y="614"/>
                      </a:lnTo>
                      <a:lnTo>
                        <a:pt x="1549" y="614"/>
                      </a:lnTo>
                      <a:lnTo>
                        <a:pt x="1549" y="241"/>
                      </a:lnTo>
                      <a:close/>
                      <a:moveTo>
                        <a:pt x="1117" y="241"/>
                      </a:moveTo>
                      <a:lnTo>
                        <a:pt x="1485" y="241"/>
                      </a:lnTo>
                      <a:lnTo>
                        <a:pt x="1485" y="614"/>
                      </a:lnTo>
                      <a:lnTo>
                        <a:pt x="1117" y="614"/>
                      </a:lnTo>
                      <a:lnTo>
                        <a:pt x="1117" y="241"/>
                      </a:lnTo>
                      <a:close/>
                      <a:moveTo>
                        <a:pt x="686" y="241"/>
                      </a:moveTo>
                      <a:lnTo>
                        <a:pt x="1053" y="241"/>
                      </a:lnTo>
                      <a:lnTo>
                        <a:pt x="1053" y="614"/>
                      </a:lnTo>
                      <a:lnTo>
                        <a:pt x="686" y="614"/>
                      </a:lnTo>
                      <a:lnTo>
                        <a:pt x="686" y="241"/>
                      </a:lnTo>
                      <a:close/>
                      <a:moveTo>
                        <a:pt x="141" y="136"/>
                      </a:moveTo>
                      <a:lnTo>
                        <a:pt x="141" y="1586"/>
                      </a:lnTo>
                      <a:lnTo>
                        <a:pt x="2032" y="1586"/>
                      </a:lnTo>
                      <a:lnTo>
                        <a:pt x="2032" y="136"/>
                      </a:lnTo>
                      <a:lnTo>
                        <a:pt x="141" y="136"/>
                      </a:lnTo>
                      <a:close/>
                      <a:moveTo>
                        <a:pt x="0" y="0"/>
                      </a:moveTo>
                      <a:lnTo>
                        <a:pt x="2172" y="0"/>
                      </a:lnTo>
                      <a:lnTo>
                        <a:pt x="2172" y="1732"/>
                      </a:lnTo>
                      <a:lnTo>
                        <a:pt x="0" y="173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158" name="Freeform 19"/>
                <p:cNvSpPr>
                  <a:spLocks noEditPoints="1"/>
                </p:cNvSpPr>
                <p:nvPr/>
              </p:nvSpPr>
              <p:spPr bwMode="auto">
                <a:xfrm>
                  <a:off x="6541893" y="5587584"/>
                  <a:ext cx="95775" cy="325372"/>
                </a:xfrm>
                <a:custGeom>
                  <a:avLst/>
                  <a:gdLst>
                    <a:gd name="T0" fmla="*/ 143 w 368"/>
                    <a:gd name="T1" fmla="*/ 939 h 1240"/>
                    <a:gd name="T2" fmla="*/ 120 w 368"/>
                    <a:gd name="T3" fmla="*/ 1002 h 1240"/>
                    <a:gd name="T4" fmla="*/ 159 w 368"/>
                    <a:gd name="T5" fmla="*/ 991 h 1240"/>
                    <a:gd name="T6" fmla="*/ 205 w 368"/>
                    <a:gd name="T7" fmla="*/ 995 h 1240"/>
                    <a:gd name="T8" fmla="*/ 215 w 368"/>
                    <a:gd name="T9" fmla="*/ 1009 h 1240"/>
                    <a:gd name="T10" fmla="*/ 208 w 368"/>
                    <a:gd name="T11" fmla="*/ 1029 h 1240"/>
                    <a:gd name="T12" fmla="*/ 182 w 368"/>
                    <a:gd name="T13" fmla="*/ 1036 h 1240"/>
                    <a:gd name="T14" fmla="*/ 160 w 368"/>
                    <a:gd name="T15" fmla="*/ 1036 h 1240"/>
                    <a:gd name="T16" fmla="*/ 150 w 368"/>
                    <a:gd name="T17" fmla="*/ 1086 h 1240"/>
                    <a:gd name="T18" fmla="*/ 197 w 368"/>
                    <a:gd name="T19" fmla="*/ 1087 h 1240"/>
                    <a:gd name="T20" fmla="*/ 219 w 368"/>
                    <a:gd name="T21" fmla="*/ 1101 h 1240"/>
                    <a:gd name="T22" fmla="*/ 211 w 368"/>
                    <a:gd name="T23" fmla="*/ 1125 h 1240"/>
                    <a:gd name="T24" fmla="*/ 176 w 368"/>
                    <a:gd name="T25" fmla="*/ 1135 h 1240"/>
                    <a:gd name="T26" fmla="*/ 119 w 368"/>
                    <a:gd name="T27" fmla="*/ 1124 h 1240"/>
                    <a:gd name="T28" fmla="*/ 111 w 368"/>
                    <a:gd name="T29" fmla="*/ 1181 h 1240"/>
                    <a:gd name="T30" fmla="*/ 183 w 368"/>
                    <a:gd name="T31" fmla="*/ 1189 h 1240"/>
                    <a:gd name="T32" fmla="*/ 254 w 368"/>
                    <a:gd name="T33" fmla="*/ 1175 h 1240"/>
                    <a:gd name="T34" fmla="*/ 289 w 368"/>
                    <a:gd name="T35" fmla="*/ 1131 h 1240"/>
                    <a:gd name="T36" fmla="*/ 283 w 368"/>
                    <a:gd name="T37" fmla="*/ 1081 h 1240"/>
                    <a:gd name="T38" fmla="*/ 253 w 368"/>
                    <a:gd name="T39" fmla="*/ 1056 h 1240"/>
                    <a:gd name="T40" fmla="*/ 281 w 368"/>
                    <a:gd name="T41" fmla="*/ 1032 h 1240"/>
                    <a:gd name="T42" fmla="*/ 284 w 368"/>
                    <a:gd name="T43" fmla="*/ 984 h 1240"/>
                    <a:gd name="T44" fmla="*/ 243 w 368"/>
                    <a:gd name="T45" fmla="*/ 943 h 1240"/>
                    <a:gd name="T46" fmla="*/ 0 w 368"/>
                    <a:gd name="T47" fmla="*/ 878 h 1240"/>
                    <a:gd name="T48" fmla="*/ 0 w 368"/>
                    <a:gd name="T49" fmla="*/ 1240 h 1240"/>
                    <a:gd name="T50" fmla="*/ 156 w 368"/>
                    <a:gd name="T51" fmla="*/ 499 h 1240"/>
                    <a:gd name="T52" fmla="*/ 104 w 368"/>
                    <a:gd name="T53" fmla="*/ 514 h 1240"/>
                    <a:gd name="T54" fmla="*/ 130 w 368"/>
                    <a:gd name="T55" fmla="*/ 561 h 1240"/>
                    <a:gd name="T56" fmla="*/ 185 w 368"/>
                    <a:gd name="T57" fmla="*/ 555 h 1240"/>
                    <a:gd name="T58" fmla="*/ 202 w 368"/>
                    <a:gd name="T59" fmla="*/ 579 h 1240"/>
                    <a:gd name="T60" fmla="*/ 180 w 368"/>
                    <a:gd name="T61" fmla="*/ 621 h 1240"/>
                    <a:gd name="T62" fmla="*/ 130 w 368"/>
                    <a:gd name="T63" fmla="*/ 670 h 1240"/>
                    <a:gd name="T64" fmla="*/ 98 w 368"/>
                    <a:gd name="T65" fmla="*/ 748 h 1240"/>
                    <a:gd name="T66" fmla="*/ 202 w 368"/>
                    <a:gd name="T67" fmla="*/ 695 h 1240"/>
                    <a:gd name="T68" fmla="*/ 226 w 368"/>
                    <a:gd name="T69" fmla="*/ 664 h 1240"/>
                    <a:gd name="T70" fmla="*/ 271 w 368"/>
                    <a:gd name="T71" fmla="*/ 593 h 1240"/>
                    <a:gd name="T72" fmla="*/ 263 w 368"/>
                    <a:gd name="T73" fmla="*/ 532 h 1240"/>
                    <a:gd name="T74" fmla="*/ 207 w 368"/>
                    <a:gd name="T75" fmla="*/ 500 h 1240"/>
                    <a:gd name="T76" fmla="*/ 368 w 368"/>
                    <a:gd name="T77" fmla="*/ 439 h 1240"/>
                    <a:gd name="T78" fmla="*/ 0 w 368"/>
                    <a:gd name="T79" fmla="*/ 439 h 1240"/>
                    <a:gd name="T80" fmla="*/ 115 w 368"/>
                    <a:gd name="T81" fmla="*/ 169 h 1240"/>
                    <a:gd name="T82" fmla="*/ 229 w 368"/>
                    <a:gd name="T83" fmla="*/ 310 h 1240"/>
                    <a:gd name="T84" fmla="*/ 0 w 368"/>
                    <a:gd name="T85" fmla="*/ 0 h 1240"/>
                    <a:gd name="T86" fmla="*/ 0 w 368"/>
                    <a:gd name="T87" fmla="*/ 373 h 12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368" h="1240">
                      <a:moveTo>
                        <a:pt x="190" y="934"/>
                      </a:moveTo>
                      <a:lnTo>
                        <a:pt x="166" y="936"/>
                      </a:lnTo>
                      <a:lnTo>
                        <a:pt x="143" y="939"/>
                      </a:lnTo>
                      <a:lnTo>
                        <a:pt x="120" y="945"/>
                      </a:lnTo>
                      <a:lnTo>
                        <a:pt x="116" y="946"/>
                      </a:lnTo>
                      <a:lnTo>
                        <a:pt x="120" y="1002"/>
                      </a:lnTo>
                      <a:lnTo>
                        <a:pt x="125" y="1000"/>
                      </a:lnTo>
                      <a:lnTo>
                        <a:pt x="140" y="995"/>
                      </a:lnTo>
                      <a:lnTo>
                        <a:pt x="159" y="991"/>
                      </a:lnTo>
                      <a:lnTo>
                        <a:pt x="179" y="990"/>
                      </a:lnTo>
                      <a:lnTo>
                        <a:pt x="195" y="991"/>
                      </a:lnTo>
                      <a:lnTo>
                        <a:pt x="205" y="995"/>
                      </a:lnTo>
                      <a:lnTo>
                        <a:pt x="212" y="1000"/>
                      </a:lnTo>
                      <a:lnTo>
                        <a:pt x="214" y="1004"/>
                      </a:lnTo>
                      <a:lnTo>
                        <a:pt x="215" y="1009"/>
                      </a:lnTo>
                      <a:lnTo>
                        <a:pt x="217" y="1013"/>
                      </a:lnTo>
                      <a:lnTo>
                        <a:pt x="214" y="1023"/>
                      </a:lnTo>
                      <a:lnTo>
                        <a:pt x="208" y="1029"/>
                      </a:lnTo>
                      <a:lnTo>
                        <a:pt x="200" y="1032"/>
                      </a:lnTo>
                      <a:lnTo>
                        <a:pt x="190" y="1035"/>
                      </a:lnTo>
                      <a:lnTo>
                        <a:pt x="182" y="1036"/>
                      </a:lnTo>
                      <a:lnTo>
                        <a:pt x="171" y="1036"/>
                      </a:lnTo>
                      <a:lnTo>
                        <a:pt x="166" y="1036"/>
                      </a:lnTo>
                      <a:lnTo>
                        <a:pt x="160" y="1036"/>
                      </a:lnTo>
                      <a:lnTo>
                        <a:pt x="154" y="1035"/>
                      </a:lnTo>
                      <a:lnTo>
                        <a:pt x="150" y="1035"/>
                      </a:lnTo>
                      <a:lnTo>
                        <a:pt x="150" y="1086"/>
                      </a:lnTo>
                      <a:lnTo>
                        <a:pt x="154" y="1086"/>
                      </a:lnTo>
                      <a:lnTo>
                        <a:pt x="180" y="1084"/>
                      </a:lnTo>
                      <a:lnTo>
                        <a:pt x="197" y="1087"/>
                      </a:lnTo>
                      <a:lnTo>
                        <a:pt x="208" y="1090"/>
                      </a:lnTo>
                      <a:lnTo>
                        <a:pt x="215" y="1095"/>
                      </a:lnTo>
                      <a:lnTo>
                        <a:pt x="219" y="1101"/>
                      </a:lnTo>
                      <a:lnTo>
                        <a:pt x="220" y="1108"/>
                      </a:lnTo>
                      <a:lnTo>
                        <a:pt x="218" y="1118"/>
                      </a:lnTo>
                      <a:lnTo>
                        <a:pt x="211" y="1125"/>
                      </a:lnTo>
                      <a:lnTo>
                        <a:pt x="201" y="1131"/>
                      </a:lnTo>
                      <a:lnTo>
                        <a:pt x="189" y="1134"/>
                      </a:lnTo>
                      <a:lnTo>
                        <a:pt x="176" y="1135"/>
                      </a:lnTo>
                      <a:lnTo>
                        <a:pt x="151" y="1134"/>
                      </a:lnTo>
                      <a:lnTo>
                        <a:pt x="133" y="1130"/>
                      </a:lnTo>
                      <a:lnTo>
                        <a:pt x="119" y="1124"/>
                      </a:lnTo>
                      <a:lnTo>
                        <a:pt x="113" y="1121"/>
                      </a:lnTo>
                      <a:lnTo>
                        <a:pt x="109" y="1180"/>
                      </a:lnTo>
                      <a:lnTo>
                        <a:pt x="111" y="1181"/>
                      </a:lnTo>
                      <a:lnTo>
                        <a:pt x="131" y="1186"/>
                      </a:lnTo>
                      <a:lnTo>
                        <a:pt x="154" y="1189"/>
                      </a:lnTo>
                      <a:lnTo>
                        <a:pt x="183" y="1189"/>
                      </a:lnTo>
                      <a:lnTo>
                        <a:pt x="211" y="1188"/>
                      </a:lnTo>
                      <a:lnTo>
                        <a:pt x="235" y="1183"/>
                      </a:lnTo>
                      <a:lnTo>
                        <a:pt x="254" y="1175"/>
                      </a:lnTo>
                      <a:lnTo>
                        <a:pt x="270" y="1163"/>
                      </a:lnTo>
                      <a:lnTo>
                        <a:pt x="282" y="1148"/>
                      </a:lnTo>
                      <a:lnTo>
                        <a:pt x="289" y="1131"/>
                      </a:lnTo>
                      <a:lnTo>
                        <a:pt x="292" y="1112"/>
                      </a:lnTo>
                      <a:lnTo>
                        <a:pt x="289" y="1095"/>
                      </a:lnTo>
                      <a:lnTo>
                        <a:pt x="283" y="1081"/>
                      </a:lnTo>
                      <a:lnTo>
                        <a:pt x="273" y="1069"/>
                      </a:lnTo>
                      <a:lnTo>
                        <a:pt x="260" y="1060"/>
                      </a:lnTo>
                      <a:lnTo>
                        <a:pt x="253" y="1056"/>
                      </a:lnTo>
                      <a:lnTo>
                        <a:pt x="260" y="1053"/>
                      </a:lnTo>
                      <a:lnTo>
                        <a:pt x="272" y="1043"/>
                      </a:lnTo>
                      <a:lnTo>
                        <a:pt x="281" y="1032"/>
                      </a:lnTo>
                      <a:lnTo>
                        <a:pt x="286" y="1019"/>
                      </a:lnTo>
                      <a:lnTo>
                        <a:pt x="288" y="1004"/>
                      </a:lnTo>
                      <a:lnTo>
                        <a:pt x="284" y="984"/>
                      </a:lnTo>
                      <a:lnTo>
                        <a:pt x="276" y="967"/>
                      </a:lnTo>
                      <a:lnTo>
                        <a:pt x="263" y="953"/>
                      </a:lnTo>
                      <a:lnTo>
                        <a:pt x="243" y="943"/>
                      </a:lnTo>
                      <a:lnTo>
                        <a:pt x="219" y="937"/>
                      </a:lnTo>
                      <a:lnTo>
                        <a:pt x="190" y="934"/>
                      </a:lnTo>
                      <a:close/>
                      <a:moveTo>
                        <a:pt x="0" y="878"/>
                      </a:moveTo>
                      <a:lnTo>
                        <a:pt x="368" y="878"/>
                      </a:lnTo>
                      <a:lnTo>
                        <a:pt x="368" y="1240"/>
                      </a:lnTo>
                      <a:lnTo>
                        <a:pt x="0" y="1240"/>
                      </a:lnTo>
                      <a:lnTo>
                        <a:pt x="0" y="878"/>
                      </a:lnTo>
                      <a:close/>
                      <a:moveTo>
                        <a:pt x="179" y="498"/>
                      </a:moveTo>
                      <a:lnTo>
                        <a:pt x="156" y="499"/>
                      </a:lnTo>
                      <a:lnTo>
                        <a:pt x="132" y="504"/>
                      </a:lnTo>
                      <a:lnTo>
                        <a:pt x="107" y="512"/>
                      </a:lnTo>
                      <a:lnTo>
                        <a:pt x="104" y="514"/>
                      </a:lnTo>
                      <a:lnTo>
                        <a:pt x="107" y="572"/>
                      </a:lnTo>
                      <a:lnTo>
                        <a:pt x="113" y="569"/>
                      </a:lnTo>
                      <a:lnTo>
                        <a:pt x="130" y="561"/>
                      </a:lnTo>
                      <a:lnTo>
                        <a:pt x="151" y="556"/>
                      </a:lnTo>
                      <a:lnTo>
                        <a:pt x="173" y="554"/>
                      </a:lnTo>
                      <a:lnTo>
                        <a:pt x="185" y="555"/>
                      </a:lnTo>
                      <a:lnTo>
                        <a:pt x="195" y="560"/>
                      </a:lnTo>
                      <a:lnTo>
                        <a:pt x="201" y="568"/>
                      </a:lnTo>
                      <a:lnTo>
                        <a:pt x="202" y="579"/>
                      </a:lnTo>
                      <a:lnTo>
                        <a:pt x="200" y="592"/>
                      </a:lnTo>
                      <a:lnTo>
                        <a:pt x="192" y="605"/>
                      </a:lnTo>
                      <a:lnTo>
                        <a:pt x="180" y="621"/>
                      </a:lnTo>
                      <a:lnTo>
                        <a:pt x="166" y="637"/>
                      </a:lnTo>
                      <a:lnTo>
                        <a:pt x="149" y="654"/>
                      </a:lnTo>
                      <a:lnTo>
                        <a:pt x="130" y="670"/>
                      </a:lnTo>
                      <a:lnTo>
                        <a:pt x="110" y="687"/>
                      </a:lnTo>
                      <a:lnTo>
                        <a:pt x="98" y="695"/>
                      </a:lnTo>
                      <a:lnTo>
                        <a:pt x="98" y="748"/>
                      </a:lnTo>
                      <a:lnTo>
                        <a:pt x="278" y="748"/>
                      </a:lnTo>
                      <a:lnTo>
                        <a:pt x="278" y="695"/>
                      </a:lnTo>
                      <a:lnTo>
                        <a:pt x="202" y="695"/>
                      </a:lnTo>
                      <a:lnTo>
                        <a:pt x="192" y="695"/>
                      </a:lnTo>
                      <a:lnTo>
                        <a:pt x="200" y="688"/>
                      </a:lnTo>
                      <a:lnTo>
                        <a:pt x="226" y="664"/>
                      </a:lnTo>
                      <a:lnTo>
                        <a:pt x="247" y="638"/>
                      </a:lnTo>
                      <a:lnTo>
                        <a:pt x="263" y="615"/>
                      </a:lnTo>
                      <a:lnTo>
                        <a:pt x="271" y="593"/>
                      </a:lnTo>
                      <a:lnTo>
                        <a:pt x="275" y="572"/>
                      </a:lnTo>
                      <a:lnTo>
                        <a:pt x="271" y="550"/>
                      </a:lnTo>
                      <a:lnTo>
                        <a:pt x="263" y="532"/>
                      </a:lnTo>
                      <a:lnTo>
                        <a:pt x="249" y="517"/>
                      </a:lnTo>
                      <a:lnTo>
                        <a:pt x="230" y="506"/>
                      </a:lnTo>
                      <a:lnTo>
                        <a:pt x="207" y="500"/>
                      </a:lnTo>
                      <a:lnTo>
                        <a:pt x="179" y="498"/>
                      </a:lnTo>
                      <a:close/>
                      <a:moveTo>
                        <a:pt x="0" y="439"/>
                      </a:moveTo>
                      <a:lnTo>
                        <a:pt x="368" y="439"/>
                      </a:lnTo>
                      <a:lnTo>
                        <a:pt x="368" y="813"/>
                      </a:lnTo>
                      <a:lnTo>
                        <a:pt x="0" y="813"/>
                      </a:lnTo>
                      <a:lnTo>
                        <a:pt x="0" y="439"/>
                      </a:lnTo>
                      <a:close/>
                      <a:moveTo>
                        <a:pt x="168" y="63"/>
                      </a:moveTo>
                      <a:lnTo>
                        <a:pt x="81" y="118"/>
                      </a:lnTo>
                      <a:lnTo>
                        <a:pt x="115" y="169"/>
                      </a:lnTo>
                      <a:lnTo>
                        <a:pt x="156" y="139"/>
                      </a:lnTo>
                      <a:lnTo>
                        <a:pt x="156" y="310"/>
                      </a:lnTo>
                      <a:lnTo>
                        <a:pt x="229" y="310"/>
                      </a:lnTo>
                      <a:lnTo>
                        <a:pt x="229" y="63"/>
                      </a:lnTo>
                      <a:lnTo>
                        <a:pt x="168" y="63"/>
                      </a:lnTo>
                      <a:close/>
                      <a:moveTo>
                        <a:pt x="0" y="0"/>
                      </a:moveTo>
                      <a:lnTo>
                        <a:pt x="368" y="0"/>
                      </a:lnTo>
                      <a:lnTo>
                        <a:pt x="368" y="373"/>
                      </a:lnTo>
                      <a:lnTo>
                        <a:pt x="0" y="37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ABE3C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</p:grpSp>
          <p:grpSp>
            <p:nvGrpSpPr>
              <p:cNvPr id="151" name="Group 150"/>
              <p:cNvGrpSpPr/>
              <p:nvPr/>
            </p:nvGrpSpPr>
            <p:grpSpPr>
              <a:xfrm>
                <a:off x="4764933" y="5061469"/>
                <a:ext cx="569402" cy="453947"/>
                <a:chOff x="6474982" y="5524609"/>
                <a:chExt cx="569402" cy="453947"/>
              </a:xfrm>
            </p:grpSpPr>
            <p:sp>
              <p:nvSpPr>
                <p:cNvPr id="155" name="Freeform 18"/>
                <p:cNvSpPr>
                  <a:spLocks noEditPoints="1"/>
                </p:cNvSpPr>
                <p:nvPr/>
              </p:nvSpPr>
              <p:spPr bwMode="auto">
                <a:xfrm>
                  <a:off x="6474982" y="5524609"/>
                  <a:ext cx="569402" cy="453947"/>
                </a:xfrm>
                <a:custGeom>
                  <a:avLst/>
                  <a:gdLst>
                    <a:gd name="T0" fmla="*/ 1549 w 2172"/>
                    <a:gd name="T1" fmla="*/ 1119 h 1732"/>
                    <a:gd name="T2" fmla="*/ 1917 w 2172"/>
                    <a:gd name="T3" fmla="*/ 1119 h 1732"/>
                    <a:gd name="T4" fmla="*/ 1917 w 2172"/>
                    <a:gd name="T5" fmla="*/ 1481 h 1732"/>
                    <a:gd name="T6" fmla="*/ 1549 w 2172"/>
                    <a:gd name="T7" fmla="*/ 1481 h 1732"/>
                    <a:gd name="T8" fmla="*/ 1549 w 2172"/>
                    <a:gd name="T9" fmla="*/ 1119 h 1732"/>
                    <a:gd name="T10" fmla="*/ 1117 w 2172"/>
                    <a:gd name="T11" fmla="*/ 1119 h 1732"/>
                    <a:gd name="T12" fmla="*/ 1485 w 2172"/>
                    <a:gd name="T13" fmla="*/ 1119 h 1732"/>
                    <a:gd name="T14" fmla="*/ 1485 w 2172"/>
                    <a:gd name="T15" fmla="*/ 1481 h 1732"/>
                    <a:gd name="T16" fmla="*/ 1117 w 2172"/>
                    <a:gd name="T17" fmla="*/ 1481 h 1732"/>
                    <a:gd name="T18" fmla="*/ 1117 w 2172"/>
                    <a:gd name="T19" fmla="*/ 1119 h 1732"/>
                    <a:gd name="T20" fmla="*/ 686 w 2172"/>
                    <a:gd name="T21" fmla="*/ 1119 h 1732"/>
                    <a:gd name="T22" fmla="*/ 1053 w 2172"/>
                    <a:gd name="T23" fmla="*/ 1119 h 1732"/>
                    <a:gd name="T24" fmla="*/ 1053 w 2172"/>
                    <a:gd name="T25" fmla="*/ 1481 h 1732"/>
                    <a:gd name="T26" fmla="*/ 686 w 2172"/>
                    <a:gd name="T27" fmla="*/ 1481 h 1732"/>
                    <a:gd name="T28" fmla="*/ 686 w 2172"/>
                    <a:gd name="T29" fmla="*/ 1119 h 1732"/>
                    <a:gd name="T30" fmla="*/ 1549 w 2172"/>
                    <a:gd name="T31" fmla="*/ 680 h 1732"/>
                    <a:gd name="T32" fmla="*/ 1917 w 2172"/>
                    <a:gd name="T33" fmla="*/ 680 h 1732"/>
                    <a:gd name="T34" fmla="*/ 1917 w 2172"/>
                    <a:gd name="T35" fmla="*/ 1054 h 1732"/>
                    <a:gd name="T36" fmla="*/ 1549 w 2172"/>
                    <a:gd name="T37" fmla="*/ 1054 h 1732"/>
                    <a:gd name="T38" fmla="*/ 1549 w 2172"/>
                    <a:gd name="T39" fmla="*/ 680 h 1732"/>
                    <a:gd name="T40" fmla="*/ 1117 w 2172"/>
                    <a:gd name="T41" fmla="*/ 680 h 1732"/>
                    <a:gd name="T42" fmla="*/ 1485 w 2172"/>
                    <a:gd name="T43" fmla="*/ 680 h 1732"/>
                    <a:gd name="T44" fmla="*/ 1485 w 2172"/>
                    <a:gd name="T45" fmla="*/ 1054 h 1732"/>
                    <a:gd name="T46" fmla="*/ 1117 w 2172"/>
                    <a:gd name="T47" fmla="*/ 1054 h 1732"/>
                    <a:gd name="T48" fmla="*/ 1117 w 2172"/>
                    <a:gd name="T49" fmla="*/ 680 h 1732"/>
                    <a:gd name="T50" fmla="*/ 686 w 2172"/>
                    <a:gd name="T51" fmla="*/ 680 h 1732"/>
                    <a:gd name="T52" fmla="*/ 1053 w 2172"/>
                    <a:gd name="T53" fmla="*/ 680 h 1732"/>
                    <a:gd name="T54" fmla="*/ 1053 w 2172"/>
                    <a:gd name="T55" fmla="*/ 1054 h 1732"/>
                    <a:gd name="T56" fmla="*/ 686 w 2172"/>
                    <a:gd name="T57" fmla="*/ 1054 h 1732"/>
                    <a:gd name="T58" fmla="*/ 686 w 2172"/>
                    <a:gd name="T59" fmla="*/ 680 h 1732"/>
                    <a:gd name="T60" fmla="*/ 1549 w 2172"/>
                    <a:gd name="T61" fmla="*/ 241 h 1732"/>
                    <a:gd name="T62" fmla="*/ 1917 w 2172"/>
                    <a:gd name="T63" fmla="*/ 241 h 1732"/>
                    <a:gd name="T64" fmla="*/ 1917 w 2172"/>
                    <a:gd name="T65" fmla="*/ 614 h 1732"/>
                    <a:gd name="T66" fmla="*/ 1549 w 2172"/>
                    <a:gd name="T67" fmla="*/ 614 h 1732"/>
                    <a:gd name="T68" fmla="*/ 1549 w 2172"/>
                    <a:gd name="T69" fmla="*/ 241 h 1732"/>
                    <a:gd name="T70" fmla="*/ 1117 w 2172"/>
                    <a:gd name="T71" fmla="*/ 241 h 1732"/>
                    <a:gd name="T72" fmla="*/ 1485 w 2172"/>
                    <a:gd name="T73" fmla="*/ 241 h 1732"/>
                    <a:gd name="T74" fmla="*/ 1485 w 2172"/>
                    <a:gd name="T75" fmla="*/ 614 h 1732"/>
                    <a:gd name="T76" fmla="*/ 1117 w 2172"/>
                    <a:gd name="T77" fmla="*/ 614 h 1732"/>
                    <a:gd name="T78" fmla="*/ 1117 w 2172"/>
                    <a:gd name="T79" fmla="*/ 241 h 1732"/>
                    <a:gd name="T80" fmla="*/ 686 w 2172"/>
                    <a:gd name="T81" fmla="*/ 241 h 1732"/>
                    <a:gd name="T82" fmla="*/ 1053 w 2172"/>
                    <a:gd name="T83" fmla="*/ 241 h 1732"/>
                    <a:gd name="T84" fmla="*/ 1053 w 2172"/>
                    <a:gd name="T85" fmla="*/ 614 h 1732"/>
                    <a:gd name="T86" fmla="*/ 686 w 2172"/>
                    <a:gd name="T87" fmla="*/ 614 h 1732"/>
                    <a:gd name="T88" fmla="*/ 686 w 2172"/>
                    <a:gd name="T89" fmla="*/ 241 h 1732"/>
                    <a:gd name="T90" fmla="*/ 141 w 2172"/>
                    <a:gd name="T91" fmla="*/ 136 h 1732"/>
                    <a:gd name="T92" fmla="*/ 141 w 2172"/>
                    <a:gd name="T93" fmla="*/ 1586 h 1732"/>
                    <a:gd name="T94" fmla="*/ 2032 w 2172"/>
                    <a:gd name="T95" fmla="*/ 1586 h 1732"/>
                    <a:gd name="T96" fmla="*/ 2032 w 2172"/>
                    <a:gd name="T97" fmla="*/ 136 h 1732"/>
                    <a:gd name="T98" fmla="*/ 141 w 2172"/>
                    <a:gd name="T99" fmla="*/ 136 h 1732"/>
                    <a:gd name="T100" fmla="*/ 0 w 2172"/>
                    <a:gd name="T101" fmla="*/ 0 h 1732"/>
                    <a:gd name="T102" fmla="*/ 2172 w 2172"/>
                    <a:gd name="T103" fmla="*/ 0 h 1732"/>
                    <a:gd name="T104" fmla="*/ 2172 w 2172"/>
                    <a:gd name="T105" fmla="*/ 1732 h 1732"/>
                    <a:gd name="T106" fmla="*/ 0 w 2172"/>
                    <a:gd name="T107" fmla="*/ 1732 h 1732"/>
                    <a:gd name="T108" fmla="*/ 0 w 2172"/>
                    <a:gd name="T109" fmla="*/ 0 h 17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2172" h="1732">
                      <a:moveTo>
                        <a:pt x="1549" y="1119"/>
                      </a:moveTo>
                      <a:lnTo>
                        <a:pt x="1917" y="1119"/>
                      </a:lnTo>
                      <a:lnTo>
                        <a:pt x="1917" y="1481"/>
                      </a:lnTo>
                      <a:lnTo>
                        <a:pt x="1549" y="1481"/>
                      </a:lnTo>
                      <a:lnTo>
                        <a:pt x="1549" y="1119"/>
                      </a:lnTo>
                      <a:close/>
                      <a:moveTo>
                        <a:pt x="1117" y="1119"/>
                      </a:moveTo>
                      <a:lnTo>
                        <a:pt x="1485" y="1119"/>
                      </a:lnTo>
                      <a:lnTo>
                        <a:pt x="1485" y="1481"/>
                      </a:lnTo>
                      <a:lnTo>
                        <a:pt x="1117" y="1481"/>
                      </a:lnTo>
                      <a:lnTo>
                        <a:pt x="1117" y="1119"/>
                      </a:lnTo>
                      <a:close/>
                      <a:moveTo>
                        <a:pt x="686" y="1119"/>
                      </a:moveTo>
                      <a:lnTo>
                        <a:pt x="1053" y="1119"/>
                      </a:lnTo>
                      <a:lnTo>
                        <a:pt x="1053" y="1481"/>
                      </a:lnTo>
                      <a:lnTo>
                        <a:pt x="686" y="1481"/>
                      </a:lnTo>
                      <a:lnTo>
                        <a:pt x="686" y="1119"/>
                      </a:lnTo>
                      <a:close/>
                      <a:moveTo>
                        <a:pt x="1549" y="680"/>
                      </a:moveTo>
                      <a:lnTo>
                        <a:pt x="1917" y="680"/>
                      </a:lnTo>
                      <a:lnTo>
                        <a:pt x="1917" y="1054"/>
                      </a:lnTo>
                      <a:lnTo>
                        <a:pt x="1549" y="1054"/>
                      </a:lnTo>
                      <a:lnTo>
                        <a:pt x="1549" y="680"/>
                      </a:lnTo>
                      <a:close/>
                      <a:moveTo>
                        <a:pt x="1117" y="680"/>
                      </a:moveTo>
                      <a:lnTo>
                        <a:pt x="1485" y="680"/>
                      </a:lnTo>
                      <a:lnTo>
                        <a:pt x="1485" y="1054"/>
                      </a:lnTo>
                      <a:lnTo>
                        <a:pt x="1117" y="1054"/>
                      </a:lnTo>
                      <a:lnTo>
                        <a:pt x="1117" y="680"/>
                      </a:lnTo>
                      <a:close/>
                      <a:moveTo>
                        <a:pt x="686" y="680"/>
                      </a:moveTo>
                      <a:lnTo>
                        <a:pt x="1053" y="680"/>
                      </a:lnTo>
                      <a:lnTo>
                        <a:pt x="1053" y="1054"/>
                      </a:lnTo>
                      <a:lnTo>
                        <a:pt x="686" y="1054"/>
                      </a:lnTo>
                      <a:lnTo>
                        <a:pt x="686" y="680"/>
                      </a:lnTo>
                      <a:close/>
                      <a:moveTo>
                        <a:pt x="1549" y="241"/>
                      </a:moveTo>
                      <a:lnTo>
                        <a:pt x="1917" y="241"/>
                      </a:lnTo>
                      <a:lnTo>
                        <a:pt x="1917" y="614"/>
                      </a:lnTo>
                      <a:lnTo>
                        <a:pt x="1549" y="614"/>
                      </a:lnTo>
                      <a:lnTo>
                        <a:pt x="1549" y="241"/>
                      </a:lnTo>
                      <a:close/>
                      <a:moveTo>
                        <a:pt x="1117" y="241"/>
                      </a:moveTo>
                      <a:lnTo>
                        <a:pt x="1485" y="241"/>
                      </a:lnTo>
                      <a:lnTo>
                        <a:pt x="1485" y="614"/>
                      </a:lnTo>
                      <a:lnTo>
                        <a:pt x="1117" y="614"/>
                      </a:lnTo>
                      <a:lnTo>
                        <a:pt x="1117" y="241"/>
                      </a:lnTo>
                      <a:close/>
                      <a:moveTo>
                        <a:pt x="686" y="241"/>
                      </a:moveTo>
                      <a:lnTo>
                        <a:pt x="1053" y="241"/>
                      </a:lnTo>
                      <a:lnTo>
                        <a:pt x="1053" y="614"/>
                      </a:lnTo>
                      <a:lnTo>
                        <a:pt x="686" y="614"/>
                      </a:lnTo>
                      <a:lnTo>
                        <a:pt x="686" y="241"/>
                      </a:lnTo>
                      <a:close/>
                      <a:moveTo>
                        <a:pt x="141" y="136"/>
                      </a:moveTo>
                      <a:lnTo>
                        <a:pt x="141" y="1586"/>
                      </a:lnTo>
                      <a:lnTo>
                        <a:pt x="2032" y="1586"/>
                      </a:lnTo>
                      <a:lnTo>
                        <a:pt x="2032" y="136"/>
                      </a:lnTo>
                      <a:lnTo>
                        <a:pt x="141" y="136"/>
                      </a:lnTo>
                      <a:close/>
                      <a:moveTo>
                        <a:pt x="0" y="0"/>
                      </a:moveTo>
                      <a:lnTo>
                        <a:pt x="2172" y="0"/>
                      </a:lnTo>
                      <a:lnTo>
                        <a:pt x="2172" y="1732"/>
                      </a:lnTo>
                      <a:lnTo>
                        <a:pt x="0" y="173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156" name="Freeform 19"/>
                <p:cNvSpPr>
                  <a:spLocks noEditPoints="1"/>
                </p:cNvSpPr>
                <p:nvPr/>
              </p:nvSpPr>
              <p:spPr bwMode="auto">
                <a:xfrm>
                  <a:off x="6541893" y="5587584"/>
                  <a:ext cx="95775" cy="325372"/>
                </a:xfrm>
                <a:custGeom>
                  <a:avLst/>
                  <a:gdLst>
                    <a:gd name="T0" fmla="*/ 143 w 368"/>
                    <a:gd name="T1" fmla="*/ 939 h 1240"/>
                    <a:gd name="T2" fmla="*/ 120 w 368"/>
                    <a:gd name="T3" fmla="*/ 1002 h 1240"/>
                    <a:gd name="T4" fmla="*/ 159 w 368"/>
                    <a:gd name="T5" fmla="*/ 991 h 1240"/>
                    <a:gd name="T6" fmla="*/ 205 w 368"/>
                    <a:gd name="T7" fmla="*/ 995 h 1240"/>
                    <a:gd name="T8" fmla="*/ 215 w 368"/>
                    <a:gd name="T9" fmla="*/ 1009 h 1240"/>
                    <a:gd name="T10" fmla="*/ 208 w 368"/>
                    <a:gd name="T11" fmla="*/ 1029 h 1240"/>
                    <a:gd name="T12" fmla="*/ 182 w 368"/>
                    <a:gd name="T13" fmla="*/ 1036 h 1240"/>
                    <a:gd name="T14" fmla="*/ 160 w 368"/>
                    <a:gd name="T15" fmla="*/ 1036 h 1240"/>
                    <a:gd name="T16" fmla="*/ 150 w 368"/>
                    <a:gd name="T17" fmla="*/ 1086 h 1240"/>
                    <a:gd name="T18" fmla="*/ 197 w 368"/>
                    <a:gd name="T19" fmla="*/ 1087 h 1240"/>
                    <a:gd name="T20" fmla="*/ 219 w 368"/>
                    <a:gd name="T21" fmla="*/ 1101 h 1240"/>
                    <a:gd name="T22" fmla="*/ 211 w 368"/>
                    <a:gd name="T23" fmla="*/ 1125 h 1240"/>
                    <a:gd name="T24" fmla="*/ 176 w 368"/>
                    <a:gd name="T25" fmla="*/ 1135 h 1240"/>
                    <a:gd name="T26" fmla="*/ 119 w 368"/>
                    <a:gd name="T27" fmla="*/ 1124 h 1240"/>
                    <a:gd name="T28" fmla="*/ 111 w 368"/>
                    <a:gd name="T29" fmla="*/ 1181 h 1240"/>
                    <a:gd name="T30" fmla="*/ 183 w 368"/>
                    <a:gd name="T31" fmla="*/ 1189 h 1240"/>
                    <a:gd name="T32" fmla="*/ 254 w 368"/>
                    <a:gd name="T33" fmla="*/ 1175 h 1240"/>
                    <a:gd name="T34" fmla="*/ 289 w 368"/>
                    <a:gd name="T35" fmla="*/ 1131 h 1240"/>
                    <a:gd name="T36" fmla="*/ 283 w 368"/>
                    <a:gd name="T37" fmla="*/ 1081 h 1240"/>
                    <a:gd name="T38" fmla="*/ 253 w 368"/>
                    <a:gd name="T39" fmla="*/ 1056 h 1240"/>
                    <a:gd name="T40" fmla="*/ 281 w 368"/>
                    <a:gd name="T41" fmla="*/ 1032 h 1240"/>
                    <a:gd name="T42" fmla="*/ 284 w 368"/>
                    <a:gd name="T43" fmla="*/ 984 h 1240"/>
                    <a:gd name="T44" fmla="*/ 243 w 368"/>
                    <a:gd name="T45" fmla="*/ 943 h 1240"/>
                    <a:gd name="T46" fmla="*/ 0 w 368"/>
                    <a:gd name="T47" fmla="*/ 878 h 1240"/>
                    <a:gd name="T48" fmla="*/ 0 w 368"/>
                    <a:gd name="T49" fmla="*/ 1240 h 1240"/>
                    <a:gd name="T50" fmla="*/ 156 w 368"/>
                    <a:gd name="T51" fmla="*/ 499 h 1240"/>
                    <a:gd name="T52" fmla="*/ 104 w 368"/>
                    <a:gd name="T53" fmla="*/ 514 h 1240"/>
                    <a:gd name="T54" fmla="*/ 130 w 368"/>
                    <a:gd name="T55" fmla="*/ 561 h 1240"/>
                    <a:gd name="T56" fmla="*/ 185 w 368"/>
                    <a:gd name="T57" fmla="*/ 555 h 1240"/>
                    <a:gd name="T58" fmla="*/ 202 w 368"/>
                    <a:gd name="T59" fmla="*/ 579 h 1240"/>
                    <a:gd name="T60" fmla="*/ 180 w 368"/>
                    <a:gd name="T61" fmla="*/ 621 h 1240"/>
                    <a:gd name="T62" fmla="*/ 130 w 368"/>
                    <a:gd name="T63" fmla="*/ 670 h 1240"/>
                    <a:gd name="T64" fmla="*/ 98 w 368"/>
                    <a:gd name="T65" fmla="*/ 748 h 1240"/>
                    <a:gd name="T66" fmla="*/ 202 w 368"/>
                    <a:gd name="T67" fmla="*/ 695 h 1240"/>
                    <a:gd name="T68" fmla="*/ 226 w 368"/>
                    <a:gd name="T69" fmla="*/ 664 h 1240"/>
                    <a:gd name="T70" fmla="*/ 271 w 368"/>
                    <a:gd name="T71" fmla="*/ 593 h 1240"/>
                    <a:gd name="T72" fmla="*/ 263 w 368"/>
                    <a:gd name="T73" fmla="*/ 532 h 1240"/>
                    <a:gd name="T74" fmla="*/ 207 w 368"/>
                    <a:gd name="T75" fmla="*/ 500 h 1240"/>
                    <a:gd name="T76" fmla="*/ 368 w 368"/>
                    <a:gd name="T77" fmla="*/ 439 h 1240"/>
                    <a:gd name="T78" fmla="*/ 0 w 368"/>
                    <a:gd name="T79" fmla="*/ 439 h 1240"/>
                    <a:gd name="T80" fmla="*/ 115 w 368"/>
                    <a:gd name="T81" fmla="*/ 169 h 1240"/>
                    <a:gd name="T82" fmla="*/ 229 w 368"/>
                    <a:gd name="T83" fmla="*/ 310 h 1240"/>
                    <a:gd name="T84" fmla="*/ 0 w 368"/>
                    <a:gd name="T85" fmla="*/ 0 h 1240"/>
                    <a:gd name="T86" fmla="*/ 0 w 368"/>
                    <a:gd name="T87" fmla="*/ 373 h 12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368" h="1240">
                      <a:moveTo>
                        <a:pt x="190" y="934"/>
                      </a:moveTo>
                      <a:lnTo>
                        <a:pt x="166" y="936"/>
                      </a:lnTo>
                      <a:lnTo>
                        <a:pt x="143" y="939"/>
                      </a:lnTo>
                      <a:lnTo>
                        <a:pt x="120" y="945"/>
                      </a:lnTo>
                      <a:lnTo>
                        <a:pt x="116" y="946"/>
                      </a:lnTo>
                      <a:lnTo>
                        <a:pt x="120" y="1002"/>
                      </a:lnTo>
                      <a:lnTo>
                        <a:pt x="125" y="1000"/>
                      </a:lnTo>
                      <a:lnTo>
                        <a:pt x="140" y="995"/>
                      </a:lnTo>
                      <a:lnTo>
                        <a:pt x="159" y="991"/>
                      </a:lnTo>
                      <a:lnTo>
                        <a:pt x="179" y="990"/>
                      </a:lnTo>
                      <a:lnTo>
                        <a:pt x="195" y="991"/>
                      </a:lnTo>
                      <a:lnTo>
                        <a:pt x="205" y="995"/>
                      </a:lnTo>
                      <a:lnTo>
                        <a:pt x="212" y="1000"/>
                      </a:lnTo>
                      <a:lnTo>
                        <a:pt x="214" y="1004"/>
                      </a:lnTo>
                      <a:lnTo>
                        <a:pt x="215" y="1009"/>
                      </a:lnTo>
                      <a:lnTo>
                        <a:pt x="217" y="1013"/>
                      </a:lnTo>
                      <a:lnTo>
                        <a:pt x="214" y="1023"/>
                      </a:lnTo>
                      <a:lnTo>
                        <a:pt x="208" y="1029"/>
                      </a:lnTo>
                      <a:lnTo>
                        <a:pt x="200" y="1032"/>
                      </a:lnTo>
                      <a:lnTo>
                        <a:pt x="190" y="1035"/>
                      </a:lnTo>
                      <a:lnTo>
                        <a:pt x="182" y="1036"/>
                      </a:lnTo>
                      <a:lnTo>
                        <a:pt x="171" y="1036"/>
                      </a:lnTo>
                      <a:lnTo>
                        <a:pt x="166" y="1036"/>
                      </a:lnTo>
                      <a:lnTo>
                        <a:pt x="160" y="1036"/>
                      </a:lnTo>
                      <a:lnTo>
                        <a:pt x="154" y="1035"/>
                      </a:lnTo>
                      <a:lnTo>
                        <a:pt x="150" y="1035"/>
                      </a:lnTo>
                      <a:lnTo>
                        <a:pt x="150" y="1086"/>
                      </a:lnTo>
                      <a:lnTo>
                        <a:pt x="154" y="1086"/>
                      </a:lnTo>
                      <a:lnTo>
                        <a:pt x="180" y="1084"/>
                      </a:lnTo>
                      <a:lnTo>
                        <a:pt x="197" y="1087"/>
                      </a:lnTo>
                      <a:lnTo>
                        <a:pt x="208" y="1090"/>
                      </a:lnTo>
                      <a:lnTo>
                        <a:pt x="215" y="1095"/>
                      </a:lnTo>
                      <a:lnTo>
                        <a:pt x="219" y="1101"/>
                      </a:lnTo>
                      <a:lnTo>
                        <a:pt x="220" y="1108"/>
                      </a:lnTo>
                      <a:lnTo>
                        <a:pt x="218" y="1118"/>
                      </a:lnTo>
                      <a:lnTo>
                        <a:pt x="211" y="1125"/>
                      </a:lnTo>
                      <a:lnTo>
                        <a:pt x="201" y="1131"/>
                      </a:lnTo>
                      <a:lnTo>
                        <a:pt x="189" y="1134"/>
                      </a:lnTo>
                      <a:lnTo>
                        <a:pt x="176" y="1135"/>
                      </a:lnTo>
                      <a:lnTo>
                        <a:pt x="151" y="1134"/>
                      </a:lnTo>
                      <a:lnTo>
                        <a:pt x="133" y="1130"/>
                      </a:lnTo>
                      <a:lnTo>
                        <a:pt x="119" y="1124"/>
                      </a:lnTo>
                      <a:lnTo>
                        <a:pt x="113" y="1121"/>
                      </a:lnTo>
                      <a:lnTo>
                        <a:pt x="109" y="1180"/>
                      </a:lnTo>
                      <a:lnTo>
                        <a:pt x="111" y="1181"/>
                      </a:lnTo>
                      <a:lnTo>
                        <a:pt x="131" y="1186"/>
                      </a:lnTo>
                      <a:lnTo>
                        <a:pt x="154" y="1189"/>
                      </a:lnTo>
                      <a:lnTo>
                        <a:pt x="183" y="1189"/>
                      </a:lnTo>
                      <a:lnTo>
                        <a:pt x="211" y="1188"/>
                      </a:lnTo>
                      <a:lnTo>
                        <a:pt x="235" y="1183"/>
                      </a:lnTo>
                      <a:lnTo>
                        <a:pt x="254" y="1175"/>
                      </a:lnTo>
                      <a:lnTo>
                        <a:pt x="270" y="1163"/>
                      </a:lnTo>
                      <a:lnTo>
                        <a:pt x="282" y="1148"/>
                      </a:lnTo>
                      <a:lnTo>
                        <a:pt x="289" y="1131"/>
                      </a:lnTo>
                      <a:lnTo>
                        <a:pt x="292" y="1112"/>
                      </a:lnTo>
                      <a:lnTo>
                        <a:pt x="289" y="1095"/>
                      </a:lnTo>
                      <a:lnTo>
                        <a:pt x="283" y="1081"/>
                      </a:lnTo>
                      <a:lnTo>
                        <a:pt x="273" y="1069"/>
                      </a:lnTo>
                      <a:lnTo>
                        <a:pt x="260" y="1060"/>
                      </a:lnTo>
                      <a:lnTo>
                        <a:pt x="253" y="1056"/>
                      </a:lnTo>
                      <a:lnTo>
                        <a:pt x="260" y="1053"/>
                      </a:lnTo>
                      <a:lnTo>
                        <a:pt x="272" y="1043"/>
                      </a:lnTo>
                      <a:lnTo>
                        <a:pt x="281" y="1032"/>
                      </a:lnTo>
                      <a:lnTo>
                        <a:pt x="286" y="1019"/>
                      </a:lnTo>
                      <a:lnTo>
                        <a:pt x="288" y="1004"/>
                      </a:lnTo>
                      <a:lnTo>
                        <a:pt x="284" y="984"/>
                      </a:lnTo>
                      <a:lnTo>
                        <a:pt x="276" y="967"/>
                      </a:lnTo>
                      <a:lnTo>
                        <a:pt x="263" y="953"/>
                      </a:lnTo>
                      <a:lnTo>
                        <a:pt x="243" y="943"/>
                      </a:lnTo>
                      <a:lnTo>
                        <a:pt x="219" y="937"/>
                      </a:lnTo>
                      <a:lnTo>
                        <a:pt x="190" y="934"/>
                      </a:lnTo>
                      <a:close/>
                      <a:moveTo>
                        <a:pt x="0" y="878"/>
                      </a:moveTo>
                      <a:lnTo>
                        <a:pt x="368" y="878"/>
                      </a:lnTo>
                      <a:lnTo>
                        <a:pt x="368" y="1240"/>
                      </a:lnTo>
                      <a:lnTo>
                        <a:pt x="0" y="1240"/>
                      </a:lnTo>
                      <a:lnTo>
                        <a:pt x="0" y="878"/>
                      </a:lnTo>
                      <a:close/>
                      <a:moveTo>
                        <a:pt x="179" y="498"/>
                      </a:moveTo>
                      <a:lnTo>
                        <a:pt x="156" y="499"/>
                      </a:lnTo>
                      <a:lnTo>
                        <a:pt x="132" y="504"/>
                      </a:lnTo>
                      <a:lnTo>
                        <a:pt x="107" y="512"/>
                      </a:lnTo>
                      <a:lnTo>
                        <a:pt x="104" y="514"/>
                      </a:lnTo>
                      <a:lnTo>
                        <a:pt x="107" y="572"/>
                      </a:lnTo>
                      <a:lnTo>
                        <a:pt x="113" y="569"/>
                      </a:lnTo>
                      <a:lnTo>
                        <a:pt x="130" y="561"/>
                      </a:lnTo>
                      <a:lnTo>
                        <a:pt x="151" y="556"/>
                      </a:lnTo>
                      <a:lnTo>
                        <a:pt x="173" y="554"/>
                      </a:lnTo>
                      <a:lnTo>
                        <a:pt x="185" y="555"/>
                      </a:lnTo>
                      <a:lnTo>
                        <a:pt x="195" y="560"/>
                      </a:lnTo>
                      <a:lnTo>
                        <a:pt x="201" y="568"/>
                      </a:lnTo>
                      <a:lnTo>
                        <a:pt x="202" y="579"/>
                      </a:lnTo>
                      <a:lnTo>
                        <a:pt x="200" y="592"/>
                      </a:lnTo>
                      <a:lnTo>
                        <a:pt x="192" y="605"/>
                      </a:lnTo>
                      <a:lnTo>
                        <a:pt x="180" y="621"/>
                      </a:lnTo>
                      <a:lnTo>
                        <a:pt x="166" y="637"/>
                      </a:lnTo>
                      <a:lnTo>
                        <a:pt x="149" y="654"/>
                      </a:lnTo>
                      <a:lnTo>
                        <a:pt x="130" y="670"/>
                      </a:lnTo>
                      <a:lnTo>
                        <a:pt x="110" y="687"/>
                      </a:lnTo>
                      <a:lnTo>
                        <a:pt x="98" y="695"/>
                      </a:lnTo>
                      <a:lnTo>
                        <a:pt x="98" y="748"/>
                      </a:lnTo>
                      <a:lnTo>
                        <a:pt x="278" y="748"/>
                      </a:lnTo>
                      <a:lnTo>
                        <a:pt x="278" y="695"/>
                      </a:lnTo>
                      <a:lnTo>
                        <a:pt x="202" y="695"/>
                      </a:lnTo>
                      <a:lnTo>
                        <a:pt x="192" y="695"/>
                      </a:lnTo>
                      <a:lnTo>
                        <a:pt x="200" y="688"/>
                      </a:lnTo>
                      <a:lnTo>
                        <a:pt x="226" y="664"/>
                      </a:lnTo>
                      <a:lnTo>
                        <a:pt x="247" y="638"/>
                      </a:lnTo>
                      <a:lnTo>
                        <a:pt x="263" y="615"/>
                      </a:lnTo>
                      <a:lnTo>
                        <a:pt x="271" y="593"/>
                      </a:lnTo>
                      <a:lnTo>
                        <a:pt x="275" y="572"/>
                      </a:lnTo>
                      <a:lnTo>
                        <a:pt x="271" y="550"/>
                      </a:lnTo>
                      <a:lnTo>
                        <a:pt x="263" y="532"/>
                      </a:lnTo>
                      <a:lnTo>
                        <a:pt x="249" y="517"/>
                      </a:lnTo>
                      <a:lnTo>
                        <a:pt x="230" y="506"/>
                      </a:lnTo>
                      <a:lnTo>
                        <a:pt x="207" y="500"/>
                      </a:lnTo>
                      <a:lnTo>
                        <a:pt x="179" y="498"/>
                      </a:lnTo>
                      <a:close/>
                      <a:moveTo>
                        <a:pt x="0" y="439"/>
                      </a:moveTo>
                      <a:lnTo>
                        <a:pt x="368" y="439"/>
                      </a:lnTo>
                      <a:lnTo>
                        <a:pt x="368" y="813"/>
                      </a:lnTo>
                      <a:lnTo>
                        <a:pt x="0" y="813"/>
                      </a:lnTo>
                      <a:lnTo>
                        <a:pt x="0" y="439"/>
                      </a:lnTo>
                      <a:close/>
                      <a:moveTo>
                        <a:pt x="168" y="63"/>
                      </a:moveTo>
                      <a:lnTo>
                        <a:pt x="81" y="118"/>
                      </a:lnTo>
                      <a:lnTo>
                        <a:pt x="115" y="169"/>
                      </a:lnTo>
                      <a:lnTo>
                        <a:pt x="156" y="139"/>
                      </a:lnTo>
                      <a:lnTo>
                        <a:pt x="156" y="310"/>
                      </a:lnTo>
                      <a:lnTo>
                        <a:pt x="229" y="310"/>
                      </a:lnTo>
                      <a:lnTo>
                        <a:pt x="229" y="63"/>
                      </a:lnTo>
                      <a:lnTo>
                        <a:pt x="168" y="63"/>
                      </a:lnTo>
                      <a:close/>
                      <a:moveTo>
                        <a:pt x="0" y="0"/>
                      </a:moveTo>
                      <a:lnTo>
                        <a:pt x="368" y="0"/>
                      </a:lnTo>
                      <a:lnTo>
                        <a:pt x="368" y="373"/>
                      </a:lnTo>
                      <a:lnTo>
                        <a:pt x="0" y="37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ABE3C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</p:grpSp>
          <p:grpSp>
            <p:nvGrpSpPr>
              <p:cNvPr id="152" name="Group 151"/>
              <p:cNvGrpSpPr/>
              <p:nvPr/>
            </p:nvGrpSpPr>
            <p:grpSpPr>
              <a:xfrm>
                <a:off x="5416094" y="5106990"/>
                <a:ext cx="569402" cy="453947"/>
                <a:chOff x="6474982" y="5524609"/>
                <a:chExt cx="569402" cy="453947"/>
              </a:xfrm>
            </p:grpSpPr>
            <p:sp>
              <p:nvSpPr>
                <p:cNvPr id="153" name="Freeform 18"/>
                <p:cNvSpPr>
                  <a:spLocks noEditPoints="1"/>
                </p:cNvSpPr>
                <p:nvPr/>
              </p:nvSpPr>
              <p:spPr bwMode="auto">
                <a:xfrm>
                  <a:off x="6474982" y="5524609"/>
                  <a:ext cx="569402" cy="453947"/>
                </a:xfrm>
                <a:custGeom>
                  <a:avLst/>
                  <a:gdLst>
                    <a:gd name="T0" fmla="*/ 1549 w 2172"/>
                    <a:gd name="T1" fmla="*/ 1119 h 1732"/>
                    <a:gd name="T2" fmla="*/ 1917 w 2172"/>
                    <a:gd name="T3" fmla="*/ 1119 h 1732"/>
                    <a:gd name="T4" fmla="*/ 1917 w 2172"/>
                    <a:gd name="T5" fmla="*/ 1481 h 1732"/>
                    <a:gd name="T6" fmla="*/ 1549 w 2172"/>
                    <a:gd name="T7" fmla="*/ 1481 h 1732"/>
                    <a:gd name="T8" fmla="*/ 1549 w 2172"/>
                    <a:gd name="T9" fmla="*/ 1119 h 1732"/>
                    <a:gd name="T10" fmla="*/ 1117 w 2172"/>
                    <a:gd name="T11" fmla="*/ 1119 h 1732"/>
                    <a:gd name="T12" fmla="*/ 1485 w 2172"/>
                    <a:gd name="T13" fmla="*/ 1119 h 1732"/>
                    <a:gd name="T14" fmla="*/ 1485 w 2172"/>
                    <a:gd name="T15" fmla="*/ 1481 h 1732"/>
                    <a:gd name="T16" fmla="*/ 1117 w 2172"/>
                    <a:gd name="T17" fmla="*/ 1481 h 1732"/>
                    <a:gd name="T18" fmla="*/ 1117 w 2172"/>
                    <a:gd name="T19" fmla="*/ 1119 h 1732"/>
                    <a:gd name="T20" fmla="*/ 686 w 2172"/>
                    <a:gd name="T21" fmla="*/ 1119 h 1732"/>
                    <a:gd name="T22" fmla="*/ 1053 w 2172"/>
                    <a:gd name="T23" fmla="*/ 1119 h 1732"/>
                    <a:gd name="T24" fmla="*/ 1053 w 2172"/>
                    <a:gd name="T25" fmla="*/ 1481 h 1732"/>
                    <a:gd name="T26" fmla="*/ 686 w 2172"/>
                    <a:gd name="T27" fmla="*/ 1481 h 1732"/>
                    <a:gd name="T28" fmla="*/ 686 w 2172"/>
                    <a:gd name="T29" fmla="*/ 1119 h 1732"/>
                    <a:gd name="T30" fmla="*/ 1549 w 2172"/>
                    <a:gd name="T31" fmla="*/ 680 h 1732"/>
                    <a:gd name="T32" fmla="*/ 1917 w 2172"/>
                    <a:gd name="T33" fmla="*/ 680 h 1732"/>
                    <a:gd name="T34" fmla="*/ 1917 w 2172"/>
                    <a:gd name="T35" fmla="*/ 1054 h 1732"/>
                    <a:gd name="T36" fmla="*/ 1549 w 2172"/>
                    <a:gd name="T37" fmla="*/ 1054 h 1732"/>
                    <a:gd name="T38" fmla="*/ 1549 w 2172"/>
                    <a:gd name="T39" fmla="*/ 680 h 1732"/>
                    <a:gd name="T40" fmla="*/ 1117 w 2172"/>
                    <a:gd name="T41" fmla="*/ 680 h 1732"/>
                    <a:gd name="T42" fmla="*/ 1485 w 2172"/>
                    <a:gd name="T43" fmla="*/ 680 h 1732"/>
                    <a:gd name="T44" fmla="*/ 1485 w 2172"/>
                    <a:gd name="T45" fmla="*/ 1054 h 1732"/>
                    <a:gd name="T46" fmla="*/ 1117 w 2172"/>
                    <a:gd name="T47" fmla="*/ 1054 h 1732"/>
                    <a:gd name="T48" fmla="*/ 1117 w 2172"/>
                    <a:gd name="T49" fmla="*/ 680 h 1732"/>
                    <a:gd name="T50" fmla="*/ 686 w 2172"/>
                    <a:gd name="T51" fmla="*/ 680 h 1732"/>
                    <a:gd name="T52" fmla="*/ 1053 w 2172"/>
                    <a:gd name="T53" fmla="*/ 680 h 1732"/>
                    <a:gd name="T54" fmla="*/ 1053 w 2172"/>
                    <a:gd name="T55" fmla="*/ 1054 h 1732"/>
                    <a:gd name="T56" fmla="*/ 686 w 2172"/>
                    <a:gd name="T57" fmla="*/ 1054 h 1732"/>
                    <a:gd name="T58" fmla="*/ 686 w 2172"/>
                    <a:gd name="T59" fmla="*/ 680 h 1732"/>
                    <a:gd name="T60" fmla="*/ 1549 w 2172"/>
                    <a:gd name="T61" fmla="*/ 241 h 1732"/>
                    <a:gd name="T62" fmla="*/ 1917 w 2172"/>
                    <a:gd name="T63" fmla="*/ 241 h 1732"/>
                    <a:gd name="T64" fmla="*/ 1917 w 2172"/>
                    <a:gd name="T65" fmla="*/ 614 h 1732"/>
                    <a:gd name="T66" fmla="*/ 1549 w 2172"/>
                    <a:gd name="T67" fmla="*/ 614 h 1732"/>
                    <a:gd name="T68" fmla="*/ 1549 w 2172"/>
                    <a:gd name="T69" fmla="*/ 241 h 1732"/>
                    <a:gd name="T70" fmla="*/ 1117 w 2172"/>
                    <a:gd name="T71" fmla="*/ 241 h 1732"/>
                    <a:gd name="T72" fmla="*/ 1485 w 2172"/>
                    <a:gd name="T73" fmla="*/ 241 h 1732"/>
                    <a:gd name="T74" fmla="*/ 1485 w 2172"/>
                    <a:gd name="T75" fmla="*/ 614 h 1732"/>
                    <a:gd name="T76" fmla="*/ 1117 w 2172"/>
                    <a:gd name="T77" fmla="*/ 614 h 1732"/>
                    <a:gd name="T78" fmla="*/ 1117 w 2172"/>
                    <a:gd name="T79" fmla="*/ 241 h 1732"/>
                    <a:gd name="T80" fmla="*/ 686 w 2172"/>
                    <a:gd name="T81" fmla="*/ 241 h 1732"/>
                    <a:gd name="T82" fmla="*/ 1053 w 2172"/>
                    <a:gd name="T83" fmla="*/ 241 h 1732"/>
                    <a:gd name="T84" fmla="*/ 1053 w 2172"/>
                    <a:gd name="T85" fmla="*/ 614 h 1732"/>
                    <a:gd name="T86" fmla="*/ 686 w 2172"/>
                    <a:gd name="T87" fmla="*/ 614 h 1732"/>
                    <a:gd name="T88" fmla="*/ 686 w 2172"/>
                    <a:gd name="T89" fmla="*/ 241 h 1732"/>
                    <a:gd name="T90" fmla="*/ 141 w 2172"/>
                    <a:gd name="T91" fmla="*/ 136 h 1732"/>
                    <a:gd name="T92" fmla="*/ 141 w 2172"/>
                    <a:gd name="T93" fmla="*/ 1586 h 1732"/>
                    <a:gd name="T94" fmla="*/ 2032 w 2172"/>
                    <a:gd name="T95" fmla="*/ 1586 h 1732"/>
                    <a:gd name="T96" fmla="*/ 2032 w 2172"/>
                    <a:gd name="T97" fmla="*/ 136 h 1732"/>
                    <a:gd name="T98" fmla="*/ 141 w 2172"/>
                    <a:gd name="T99" fmla="*/ 136 h 1732"/>
                    <a:gd name="T100" fmla="*/ 0 w 2172"/>
                    <a:gd name="T101" fmla="*/ 0 h 1732"/>
                    <a:gd name="T102" fmla="*/ 2172 w 2172"/>
                    <a:gd name="T103" fmla="*/ 0 h 1732"/>
                    <a:gd name="T104" fmla="*/ 2172 w 2172"/>
                    <a:gd name="T105" fmla="*/ 1732 h 1732"/>
                    <a:gd name="T106" fmla="*/ 0 w 2172"/>
                    <a:gd name="T107" fmla="*/ 1732 h 1732"/>
                    <a:gd name="T108" fmla="*/ 0 w 2172"/>
                    <a:gd name="T109" fmla="*/ 0 h 17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2172" h="1732">
                      <a:moveTo>
                        <a:pt x="1549" y="1119"/>
                      </a:moveTo>
                      <a:lnTo>
                        <a:pt x="1917" y="1119"/>
                      </a:lnTo>
                      <a:lnTo>
                        <a:pt x="1917" y="1481"/>
                      </a:lnTo>
                      <a:lnTo>
                        <a:pt x="1549" y="1481"/>
                      </a:lnTo>
                      <a:lnTo>
                        <a:pt x="1549" y="1119"/>
                      </a:lnTo>
                      <a:close/>
                      <a:moveTo>
                        <a:pt x="1117" y="1119"/>
                      </a:moveTo>
                      <a:lnTo>
                        <a:pt x="1485" y="1119"/>
                      </a:lnTo>
                      <a:lnTo>
                        <a:pt x="1485" y="1481"/>
                      </a:lnTo>
                      <a:lnTo>
                        <a:pt x="1117" y="1481"/>
                      </a:lnTo>
                      <a:lnTo>
                        <a:pt x="1117" y="1119"/>
                      </a:lnTo>
                      <a:close/>
                      <a:moveTo>
                        <a:pt x="686" y="1119"/>
                      </a:moveTo>
                      <a:lnTo>
                        <a:pt x="1053" y="1119"/>
                      </a:lnTo>
                      <a:lnTo>
                        <a:pt x="1053" y="1481"/>
                      </a:lnTo>
                      <a:lnTo>
                        <a:pt x="686" y="1481"/>
                      </a:lnTo>
                      <a:lnTo>
                        <a:pt x="686" y="1119"/>
                      </a:lnTo>
                      <a:close/>
                      <a:moveTo>
                        <a:pt x="1549" y="680"/>
                      </a:moveTo>
                      <a:lnTo>
                        <a:pt x="1917" y="680"/>
                      </a:lnTo>
                      <a:lnTo>
                        <a:pt x="1917" y="1054"/>
                      </a:lnTo>
                      <a:lnTo>
                        <a:pt x="1549" y="1054"/>
                      </a:lnTo>
                      <a:lnTo>
                        <a:pt x="1549" y="680"/>
                      </a:lnTo>
                      <a:close/>
                      <a:moveTo>
                        <a:pt x="1117" y="680"/>
                      </a:moveTo>
                      <a:lnTo>
                        <a:pt x="1485" y="680"/>
                      </a:lnTo>
                      <a:lnTo>
                        <a:pt x="1485" y="1054"/>
                      </a:lnTo>
                      <a:lnTo>
                        <a:pt x="1117" y="1054"/>
                      </a:lnTo>
                      <a:lnTo>
                        <a:pt x="1117" y="680"/>
                      </a:lnTo>
                      <a:close/>
                      <a:moveTo>
                        <a:pt x="686" y="680"/>
                      </a:moveTo>
                      <a:lnTo>
                        <a:pt x="1053" y="680"/>
                      </a:lnTo>
                      <a:lnTo>
                        <a:pt x="1053" y="1054"/>
                      </a:lnTo>
                      <a:lnTo>
                        <a:pt x="686" y="1054"/>
                      </a:lnTo>
                      <a:lnTo>
                        <a:pt x="686" y="680"/>
                      </a:lnTo>
                      <a:close/>
                      <a:moveTo>
                        <a:pt x="1549" y="241"/>
                      </a:moveTo>
                      <a:lnTo>
                        <a:pt x="1917" y="241"/>
                      </a:lnTo>
                      <a:lnTo>
                        <a:pt x="1917" y="614"/>
                      </a:lnTo>
                      <a:lnTo>
                        <a:pt x="1549" y="614"/>
                      </a:lnTo>
                      <a:lnTo>
                        <a:pt x="1549" y="241"/>
                      </a:lnTo>
                      <a:close/>
                      <a:moveTo>
                        <a:pt x="1117" y="241"/>
                      </a:moveTo>
                      <a:lnTo>
                        <a:pt x="1485" y="241"/>
                      </a:lnTo>
                      <a:lnTo>
                        <a:pt x="1485" y="614"/>
                      </a:lnTo>
                      <a:lnTo>
                        <a:pt x="1117" y="614"/>
                      </a:lnTo>
                      <a:lnTo>
                        <a:pt x="1117" y="241"/>
                      </a:lnTo>
                      <a:close/>
                      <a:moveTo>
                        <a:pt x="686" y="241"/>
                      </a:moveTo>
                      <a:lnTo>
                        <a:pt x="1053" y="241"/>
                      </a:lnTo>
                      <a:lnTo>
                        <a:pt x="1053" y="614"/>
                      </a:lnTo>
                      <a:lnTo>
                        <a:pt x="686" y="614"/>
                      </a:lnTo>
                      <a:lnTo>
                        <a:pt x="686" y="241"/>
                      </a:lnTo>
                      <a:close/>
                      <a:moveTo>
                        <a:pt x="141" y="136"/>
                      </a:moveTo>
                      <a:lnTo>
                        <a:pt x="141" y="1586"/>
                      </a:lnTo>
                      <a:lnTo>
                        <a:pt x="2032" y="1586"/>
                      </a:lnTo>
                      <a:lnTo>
                        <a:pt x="2032" y="136"/>
                      </a:lnTo>
                      <a:lnTo>
                        <a:pt x="141" y="136"/>
                      </a:lnTo>
                      <a:close/>
                      <a:moveTo>
                        <a:pt x="0" y="0"/>
                      </a:moveTo>
                      <a:lnTo>
                        <a:pt x="2172" y="0"/>
                      </a:lnTo>
                      <a:lnTo>
                        <a:pt x="2172" y="1732"/>
                      </a:lnTo>
                      <a:lnTo>
                        <a:pt x="0" y="173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154" name="Freeform 19"/>
                <p:cNvSpPr>
                  <a:spLocks noEditPoints="1"/>
                </p:cNvSpPr>
                <p:nvPr/>
              </p:nvSpPr>
              <p:spPr bwMode="auto">
                <a:xfrm>
                  <a:off x="6541893" y="5587584"/>
                  <a:ext cx="95775" cy="325372"/>
                </a:xfrm>
                <a:custGeom>
                  <a:avLst/>
                  <a:gdLst>
                    <a:gd name="T0" fmla="*/ 143 w 368"/>
                    <a:gd name="T1" fmla="*/ 939 h 1240"/>
                    <a:gd name="T2" fmla="*/ 120 w 368"/>
                    <a:gd name="T3" fmla="*/ 1002 h 1240"/>
                    <a:gd name="T4" fmla="*/ 159 w 368"/>
                    <a:gd name="T5" fmla="*/ 991 h 1240"/>
                    <a:gd name="T6" fmla="*/ 205 w 368"/>
                    <a:gd name="T7" fmla="*/ 995 h 1240"/>
                    <a:gd name="T8" fmla="*/ 215 w 368"/>
                    <a:gd name="T9" fmla="*/ 1009 h 1240"/>
                    <a:gd name="T10" fmla="*/ 208 w 368"/>
                    <a:gd name="T11" fmla="*/ 1029 h 1240"/>
                    <a:gd name="T12" fmla="*/ 182 w 368"/>
                    <a:gd name="T13" fmla="*/ 1036 h 1240"/>
                    <a:gd name="T14" fmla="*/ 160 w 368"/>
                    <a:gd name="T15" fmla="*/ 1036 h 1240"/>
                    <a:gd name="T16" fmla="*/ 150 w 368"/>
                    <a:gd name="T17" fmla="*/ 1086 h 1240"/>
                    <a:gd name="T18" fmla="*/ 197 w 368"/>
                    <a:gd name="T19" fmla="*/ 1087 h 1240"/>
                    <a:gd name="T20" fmla="*/ 219 w 368"/>
                    <a:gd name="T21" fmla="*/ 1101 h 1240"/>
                    <a:gd name="T22" fmla="*/ 211 w 368"/>
                    <a:gd name="T23" fmla="*/ 1125 h 1240"/>
                    <a:gd name="T24" fmla="*/ 176 w 368"/>
                    <a:gd name="T25" fmla="*/ 1135 h 1240"/>
                    <a:gd name="T26" fmla="*/ 119 w 368"/>
                    <a:gd name="T27" fmla="*/ 1124 h 1240"/>
                    <a:gd name="T28" fmla="*/ 111 w 368"/>
                    <a:gd name="T29" fmla="*/ 1181 h 1240"/>
                    <a:gd name="T30" fmla="*/ 183 w 368"/>
                    <a:gd name="T31" fmla="*/ 1189 h 1240"/>
                    <a:gd name="T32" fmla="*/ 254 w 368"/>
                    <a:gd name="T33" fmla="*/ 1175 h 1240"/>
                    <a:gd name="T34" fmla="*/ 289 w 368"/>
                    <a:gd name="T35" fmla="*/ 1131 h 1240"/>
                    <a:gd name="T36" fmla="*/ 283 w 368"/>
                    <a:gd name="T37" fmla="*/ 1081 h 1240"/>
                    <a:gd name="T38" fmla="*/ 253 w 368"/>
                    <a:gd name="T39" fmla="*/ 1056 h 1240"/>
                    <a:gd name="T40" fmla="*/ 281 w 368"/>
                    <a:gd name="T41" fmla="*/ 1032 h 1240"/>
                    <a:gd name="T42" fmla="*/ 284 w 368"/>
                    <a:gd name="T43" fmla="*/ 984 h 1240"/>
                    <a:gd name="T44" fmla="*/ 243 w 368"/>
                    <a:gd name="T45" fmla="*/ 943 h 1240"/>
                    <a:gd name="T46" fmla="*/ 0 w 368"/>
                    <a:gd name="T47" fmla="*/ 878 h 1240"/>
                    <a:gd name="T48" fmla="*/ 0 w 368"/>
                    <a:gd name="T49" fmla="*/ 1240 h 1240"/>
                    <a:gd name="T50" fmla="*/ 156 w 368"/>
                    <a:gd name="T51" fmla="*/ 499 h 1240"/>
                    <a:gd name="T52" fmla="*/ 104 w 368"/>
                    <a:gd name="T53" fmla="*/ 514 h 1240"/>
                    <a:gd name="T54" fmla="*/ 130 w 368"/>
                    <a:gd name="T55" fmla="*/ 561 h 1240"/>
                    <a:gd name="T56" fmla="*/ 185 w 368"/>
                    <a:gd name="T57" fmla="*/ 555 h 1240"/>
                    <a:gd name="T58" fmla="*/ 202 w 368"/>
                    <a:gd name="T59" fmla="*/ 579 h 1240"/>
                    <a:gd name="T60" fmla="*/ 180 w 368"/>
                    <a:gd name="T61" fmla="*/ 621 h 1240"/>
                    <a:gd name="T62" fmla="*/ 130 w 368"/>
                    <a:gd name="T63" fmla="*/ 670 h 1240"/>
                    <a:gd name="T64" fmla="*/ 98 w 368"/>
                    <a:gd name="T65" fmla="*/ 748 h 1240"/>
                    <a:gd name="T66" fmla="*/ 202 w 368"/>
                    <a:gd name="T67" fmla="*/ 695 h 1240"/>
                    <a:gd name="T68" fmla="*/ 226 w 368"/>
                    <a:gd name="T69" fmla="*/ 664 h 1240"/>
                    <a:gd name="T70" fmla="*/ 271 w 368"/>
                    <a:gd name="T71" fmla="*/ 593 h 1240"/>
                    <a:gd name="T72" fmla="*/ 263 w 368"/>
                    <a:gd name="T73" fmla="*/ 532 h 1240"/>
                    <a:gd name="T74" fmla="*/ 207 w 368"/>
                    <a:gd name="T75" fmla="*/ 500 h 1240"/>
                    <a:gd name="T76" fmla="*/ 368 w 368"/>
                    <a:gd name="T77" fmla="*/ 439 h 1240"/>
                    <a:gd name="T78" fmla="*/ 0 w 368"/>
                    <a:gd name="T79" fmla="*/ 439 h 1240"/>
                    <a:gd name="T80" fmla="*/ 115 w 368"/>
                    <a:gd name="T81" fmla="*/ 169 h 1240"/>
                    <a:gd name="T82" fmla="*/ 229 w 368"/>
                    <a:gd name="T83" fmla="*/ 310 h 1240"/>
                    <a:gd name="T84" fmla="*/ 0 w 368"/>
                    <a:gd name="T85" fmla="*/ 0 h 1240"/>
                    <a:gd name="T86" fmla="*/ 0 w 368"/>
                    <a:gd name="T87" fmla="*/ 373 h 12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368" h="1240">
                      <a:moveTo>
                        <a:pt x="190" y="934"/>
                      </a:moveTo>
                      <a:lnTo>
                        <a:pt x="166" y="936"/>
                      </a:lnTo>
                      <a:lnTo>
                        <a:pt x="143" y="939"/>
                      </a:lnTo>
                      <a:lnTo>
                        <a:pt x="120" y="945"/>
                      </a:lnTo>
                      <a:lnTo>
                        <a:pt x="116" y="946"/>
                      </a:lnTo>
                      <a:lnTo>
                        <a:pt x="120" y="1002"/>
                      </a:lnTo>
                      <a:lnTo>
                        <a:pt x="125" y="1000"/>
                      </a:lnTo>
                      <a:lnTo>
                        <a:pt x="140" y="995"/>
                      </a:lnTo>
                      <a:lnTo>
                        <a:pt x="159" y="991"/>
                      </a:lnTo>
                      <a:lnTo>
                        <a:pt x="179" y="990"/>
                      </a:lnTo>
                      <a:lnTo>
                        <a:pt x="195" y="991"/>
                      </a:lnTo>
                      <a:lnTo>
                        <a:pt x="205" y="995"/>
                      </a:lnTo>
                      <a:lnTo>
                        <a:pt x="212" y="1000"/>
                      </a:lnTo>
                      <a:lnTo>
                        <a:pt x="214" y="1004"/>
                      </a:lnTo>
                      <a:lnTo>
                        <a:pt x="215" y="1009"/>
                      </a:lnTo>
                      <a:lnTo>
                        <a:pt x="217" y="1013"/>
                      </a:lnTo>
                      <a:lnTo>
                        <a:pt x="214" y="1023"/>
                      </a:lnTo>
                      <a:lnTo>
                        <a:pt x="208" y="1029"/>
                      </a:lnTo>
                      <a:lnTo>
                        <a:pt x="200" y="1032"/>
                      </a:lnTo>
                      <a:lnTo>
                        <a:pt x="190" y="1035"/>
                      </a:lnTo>
                      <a:lnTo>
                        <a:pt x="182" y="1036"/>
                      </a:lnTo>
                      <a:lnTo>
                        <a:pt x="171" y="1036"/>
                      </a:lnTo>
                      <a:lnTo>
                        <a:pt x="166" y="1036"/>
                      </a:lnTo>
                      <a:lnTo>
                        <a:pt x="160" y="1036"/>
                      </a:lnTo>
                      <a:lnTo>
                        <a:pt x="154" y="1035"/>
                      </a:lnTo>
                      <a:lnTo>
                        <a:pt x="150" y="1035"/>
                      </a:lnTo>
                      <a:lnTo>
                        <a:pt x="150" y="1086"/>
                      </a:lnTo>
                      <a:lnTo>
                        <a:pt x="154" y="1086"/>
                      </a:lnTo>
                      <a:lnTo>
                        <a:pt x="180" y="1084"/>
                      </a:lnTo>
                      <a:lnTo>
                        <a:pt x="197" y="1087"/>
                      </a:lnTo>
                      <a:lnTo>
                        <a:pt x="208" y="1090"/>
                      </a:lnTo>
                      <a:lnTo>
                        <a:pt x="215" y="1095"/>
                      </a:lnTo>
                      <a:lnTo>
                        <a:pt x="219" y="1101"/>
                      </a:lnTo>
                      <a:lnTo>
                        <a:pt x="220" y="1108"/>
                      </a:lnTo>
                      <a:lnTo>
                        <a:pt x="218" y="1118"/>
                      </a:lnTo>
                      <a:lnTo>
                        <a:pt x="211" y="1125"/>
                      </a:lnTo>
                      <a:lnTo>
                        <a:pt x="201" y="1131"/>
                      </a:lnTo>
                      <a:lnTo>
                        <a:pt x="189" y="1134"/>
                      </a:lnTo>
                      <a:lnTo>
                        <a:pt x="176" y="1135"/>
                      </a:lnTo>
                      <a:lnTo>
                        <a:pt x="151" y="1134"/>
                      </a:lnTo>
                      <a:lnTo>
                        <a:pt x="133" y="1130"/>
                      </a:lnTo>
                      <a:lnTo>
                        <a:pt x="119" y="1124"/>
                      </a:lnTo>
                      <a:lnTo>
                        <a:pt x="113" y="1121"/>
                      </a:lnTo>
                      <a:lnTo>
                        <a:pt x="109" y="1180"/>
                      </a:lnTo>
                      <a:lnTo>
                        <a:pt x="111" y="1181"/>
                      </a:lnTo>
                      <a:lnTo>
                        <a:pt x="131" y="1186"/>
                      </a:lnTo>
                      <a:lnTo>
                        <a:pt x="154" y="1189"/>
                      </a:lnTo>
                      <a:lnTo>
                        <a:pt x="183" y="1189"/>
                      </a:lnTo>
                      <a:lnTo>
                        <a:pt x="211" y="1188"/>
                      </a:lnTo>
                      <a:lnTo>
                        <a:pt x="235" y="1183"/>
                      </a:lnTo>
                      <a:lnTo>
                        <a:pt x="254" y="1175"/>
                      </a:lnTo>
                      <a:lnTo>
                        <a:pt x="270" y="1163"/>
                      </a:lnTo>
                      <a:lnTo>
                        <a:pt x="282" y="1148"/>
                      </a:lnTo>
                      <a:lnTo>
                        <a:pt x="289" y="1131"/>
                      </a:lnTo>
                      <a:lnTo>
                        <a:pt x="292" y="1112"/>
                      </a:lnTo>
                      <a:lnTo>
                        <a:pt x="289" y="1095"/>
                      </a:lnTo>
                      <a:lnTo>
                        <a:pt x="283" y="1081"/>
                      </a:lnTo>
                      <a:lnTo>
                        <a:pt x="273" y="1069"/>
                      </a:lnTo>
                      <a:lnTo>
                        <a:pt x="260" y="1060"/>
                      </a:lnTo>
                      <a:lnTo>
                        <a:pt x="253" y="1056"/>
                      </a:lnTo>
                      <a:lnTo>
                        <a:pt x="260" y="1053"/>
                      </a:lnTo>
                      <a:lnTo>
                        <a:pt x="272" y="1043"/>
                      </a:lnTo>
                      <a:lnTo>
                        <a:pt x="281" y="1032"/>
                      </a:lnTo>
                      <a:lnTo>
                        <a:pt x="286" y="1019"/>
                      </a:lnTo>
                      <a:lnTo>
                        <a:pt x="288" y="1004"/>
                      </a:lnTo>
                      <a:lnTo>
                        <a:pt x="284" y="984"/>
                      </a:lnTo>
                      <a:lnTo>
                        <a:pt x="276" y="967"/>
                      </a:lnTo>
                      <a:lnTo>
                        <a:pt x="263" y="953"/>
                      </a:lnTo>
                      <a:lnTo>
                        <a:pt x="243" y="943"/>
                      </a:lnTo>
                      <a:lnTo>
                        <a:pt x="219" y="937"/>
                      </a:lnTo>
                      <a:lnTo>
                        <a:pt x="190" y="934"/>
                      </a:lnTo>
                      <a:close/>
                      <a:moveTo>
                        <a:pt x="0" y="878"/>
                      </a:moveTo>
                      <a:lnTo>
                        <a:pt x="368" y="878"/>
                      </a:lnTo>
                      <a:lnTo>
                        <a:pt x="368" y="1240"/>
                      </a:lnTo>
                      <a:lnTo>
                        <a:pt x="0" y="1240"/>
                      </a:lnTo>
                      <a:lnTo>
                        <a:pt x="0" y="878"/>
                      </a:lnTo>
                      <a:close/>
                      <a:moveTo>
                        <a:pt x="179" y="498"/>
                      </a:moveTo>
                      <a:lnTo>
                        <a:pt x="156" y="499"/>
                      </a:lnTo>
                      <a:lnTo>
                        <a:pt x="132" y="504"/>
                      </a:lnTo>
                      <a:lnTo>
                        <a:pt x="107" y="512"/>
                      </a:lnTo>
                      <a:lnTo>
                        <a:pt x="104" y="514"/>
                      </a:lnTo>
                      <a:lnTo>
                        <a:pt x="107" y="572"/>
                      </a:lnTo>
                      <a:lnTo>
                        <a:pt x="113" y="569"/>
                      </a:lnTo>
                      <a:lnTo>
                        <a:pt x="130" y="561"/>
                      </a:lnTo>
                      <a:lnTo>
                        <a:pt x="151" y="556"/>
                      </a:lnTo>
                      <a:lnTo>
                        <a:pt x="173" y="554"/>
                      </a:lnTo>
                      <a:lnTo>
                        <a:pt x="185" y="555"/>
                      </a:lnTo>
                      <a:lnTo>
                        <a:pt x="195" y="560"/>
                      </a:lnTo>
                      <a:lnTo>
                        <a:pt x="201" y="568"/>
                      </a:lnTo>
                      <a:lnTo>
                        <a:pt x="202" y="579"/>
                      </a:lnTo>
                      <a:lnTo>
                        <a:pt x="200" y="592"/>
                      </a:lnTo>
                      <a:lnTo>
                        <a:pt x="192" y="605"/>
                      </a:lnTo>
                      <a:lnTo>
                        <a:pt x="180" y="621"/>
                      </a:lnTo>
                      <a:lnTo>
                        <a:pt x="166" y="637"/>
                      </a:lnTo>
                      <a:lnTo>
                        <a:pt x="149" y="654"/>
                      </a:lnTo>
                      <a:lnTo>
                        <a:pt x="130" y="670"/>
                      </a:lnTo>
                      <a:lnTo>
                        <a:pt x="110" y="687"/>
                      </a:lnTo>
                      <a:lnTo>
                        <a:pt x="98" y="695"/>
                      </a:lnTo>
                      <a:lnTo>
                        <a:pt x="98" y="748"/>
                      </a:lnTo>
                      <a:lnTo>
                        <a:pt x="278" y="748"/>
                      </a:lnTo>
                      <a:lnTo>
                        <a:pt x="278" y="695"/>
                      </a:lnTo>
                      <a:lnTo>
                        <a:pt x="202" y="695"/>
                      </a:lnTo>
                      <a:lnTo>
                        <a:pt x="192" y="695"/>
                      </a:lnTo>
                      <a:lnTo>
                        <a:pt x="200" y="688"/>
                      </a:lnTo>
                      <a:lnTo>
                        <a:pt x="226" y="664"/>
                      </a:lnTo>
                      <a:lnTo>
                        <a:pt x="247" y="638"/>
                      </a:lnTo>
                      <a:lnTo>
                        <a:pt x="263" y="615"/>
                      </a:lnTo>
                      <a:lnTo>
                        <a:pt x="271" y="593"/>
                      </a:lnTo>
                      <a:lnTo>
                        <a:pt x="275" y="572"/>
                      </a:lnTo>
                      <a:lnTo>
                        <a:pt x="271" y="550"/>
                      </a:lnTo>
                      <a:lnTo>
                        <a:pt x="263" y="532"/>
                      </a:lnTo>
                      <a:lnTo>
                        <a:pt x="249" y="517"/>
                      </a:lnTo>
                      <a:lnTo>
                        <a:pt x="230" y="506"/>
                      </a:lnTo>
                      <a:lnTo>
                        <a:pt x="207" y="500"/>
                      </a:lnTo>
                      <a:lnTo>
                        <a:pt x="179" y="498"/>
                      </a:lnTo>
                      <a:close/>
                      <a:moveTo>
                        <a:pt x="0" y="439"/>
                      </a:moveTo>
                      <a:lnTo>
                        <a:pt x="368" y="439"/>
                      </a:lnTo>
                      <a:lnTo>
                        <a:pt x="368" y="813"/>
                      </a:lnTo>
                      <a:lnTo>
                        <a:pt x="0" y="813"/>
                      </a:lnTo>
                      <a:lnTo>
                        <a:pt x="0" y="439"/>
                      </a:lnTo>
                      <a:close/>
                      <a:moveTo>
                        <a:pt x="168" y="63"/>
                      </a:moveTo>
                      <a:lnTo>
                        <a:pt x="81" y="118"/>
                      </a:lnTo>
                      <a:lnTo>
                        <a:pt x="115" y="169"/>
                      </a:lnTo>
                      <a:lnTo>
                        <a:pt x="156" y="139"/>
                      </a:lnTo>
                      <a:lnTo>
                        <a:pt x="156" y="310"/>
                      </a:lnTo>
                      <a:lnTo>
                        <a:pt x="229" y="310"/>
                      </a:lnTo>
                      <a:lnTo>
                        <a:pt x="229" y="63"/>
                      </a:lnTo>
                      <a:lnTo>
                        <a:pt x="168" y="63"/>
                      </a:lnTo>
                      <a:close/>
                      <a:moveTo>
                        <a:pt x="0" y="0"/>
                      </a:moveTo>
                      <a:lnTo>
                        <a:pt x="368" y="0"/>
                      </a:lnTo>
                      <a:lnTo>
                        <a:pt x="368" y="373"/>
                      </a:lnTo>
                      <a:lnTo>
                        <a:pt x="0" y="37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ABE3C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</p:grpSp>
        </p:grpSp>
        <p:grpSp>
          <p:nvGrpSpPr>
            <p:cNvPr id="141" name="Group 12"/>
            <p:cNvGrpSpPr>
              <a:grpSpLocks noChangeAspect="1"/>
            </p:cNvGrpSpPr>
            <p:nvPr/>
          </p:nvGrpSpPr>
          <p:grpSpPr bwMode="auto">
            <a:xfrm>
              <a:off x="3602666" y="4491616"/>
              <a:ext cx="731520" cy="471090"/>
              <a:chOff x="1350" y="2326"/>
              <a:chExt cx="632" cy="407"/>
            </a:xfrm>
          </p:grpSpPr>
          <p:sp useBgFill="1">
            <p:nvSpPr>
              <p:cNvPr id="142" name="Freeform 14"/>
              <p:cNvSpPr>
                <a:spLocks/>
              </p:cNvSpPr>
              <p:nvPr/>
            </p:nvSpPr>
            <p:spPr bwMode="auto">
              <a:xfrm>
                <a:off x="1350" y="2326"/>
                <a:ext cx="632" cy="407"/>
              </a:xfrm>
              <a:custGeom>
                <a:avLst/>
                <a:gdLst>
                  <a:gd name="T0" fmla="*/ 1578 w 3158"/>
                  <a:gd name="T1" fmla="*/ 0 h 2034"/>
                  <a:gd name="T2" fmla="*/ 1603 w 3158"/>
                  <a:gd name="T3" fmla="*/ 1 h 2034"/>
                  <a:gd name="T4" fmla="*/ 1630 w 3158"/>
                  <a:gd name="T5" fmla="*/ 4 h 2034"/>
                  <a:gd name="T6" fmla="*/ 1659 w 3158"/>
                  <a:gd name="T7" fmla="*/ 11 h 2034"/>
                  <a:gd name="T8" fmla="*/ 1688 w 3158"/>
                  <a:gd name="T9" fmla="*/ 21 h 2034"/>
                  <a:gd name="T10" fmla="*/ 1718 w 3158"/>
                  <a:gd name="T11" fmla="*/ 35 h 2034"/>
                  <a:gd name="T12" fmla="*/ 3049 w 3158"/>
                  <a:gd name="T13" fmla="*/ 834 h 2034"/>
                  <a:gd name="T14" fmla="*/ 3081 w 3158"/>
                  <a:gd name="T15" fmla="*/ 857 h 2034"/>
                  <a:gd name="T16" fmla="*/ 3107 w 3158"/>
                  <a:gd name="T17" fmla="*/ 884 h 2034"/>
                  <a:gd name="T18" fmla="*/ 3129 w 3158"/>
                  <a:gd name="T19" fmla="*/ 914 h 2034"/>
                  <a:gd name="T20" fmla="*/ 3145 w 3158"/>
                  <a:gd name="T21" fmla="*/ 947 h 2034"/>
                  <a:gd name="T22" fmla="*/ 3154 w 3158"/>
                  <a:gd name="T23" fmla="*/ 982 h 2034"/>
                  <a:gd name="T24" fmla="*/ 3158 w 3158"/>
                  <a:gd name="T25" fmla="*/ 1017 h 2034"/>
                  <a:gd name="T26" fmla="*/ 3154 w 3158"/>
                  <a:gd name="T27" fmla="*/ 1053 h 2034"/>
                  <a:gd name="T28" fmla="*/ 3145 w 3158"/>
                  <a:gd name="T29" fmla="*/ 1088 h 2034"/>
                  <a:gd name="T30" fmla="*/ 3129 w 3158"/>
                  <a:gd name="T31" fmla="*/ 1121 h 2034"/>
                  <a:gd name="T32" fmla="*/ 3107 w 3158"/>
                  <a:gd name="T33" fmla="*/ 1150 h 2034"/>
                  <a:gd name="T34" fmla="*/ 3081 w 3158"/>
                  <a:gd name="T35" fmla="*/ 1176 h 2034"/>
                  <a:gd name="T36" fmla="*/ 3049 w 3158"/>
                  <a:gd name="T37" fmla="*/ 1199 h 2034"/>
                  <a:gd name="T38" fmla="*/ 1718 w 3158"/>
                  <a:gd name="T39" fmla="*/ 1999 h 2034"/>
                  <a:gd name="T40" fmla="*/ 1689 w 3158"/>
                  <a:gd name="T41" fmla="*/ 2013 h 2034"/>
                  <a:gd name="T42" fmla="*/ 1659 w 3158"/>
                  <a:gd name="T43" fmla="*/ 2024 h 2034"/>
                  <a:gd name="T44" fmla="*/ 1630 w 3158"/>
                  <a:gd name="T45" fmla="*/ 2030 h 2034"/>
                  <a:gd name="T46" fmla="*/ 1603 w 3158"/>
                  <a:gd name="T47" fmla="*/ 2033 h 2034"/>
                  <a:gd name="T48" fmla="*/ 1578 w 3158"/>
                  <a:gd name="T49" fmla="*/ 2034 h 2034"/>
                  <a:gd name="T50" fmla="*/ 1555 w 3158"/>
                  <a:gd name="T51" fmla="*/ 2033 h 2034"/>
                  <a:gd name="T52" fmla="*/ 1528 w 3158"/>
                  <a:gd name="T53" fmla="*/ 2030 h 2034"/>
                  <a:gd name="T54" fmla="*/ 1498 w 3158"/>
                  <a:gd name="T55" fmla="*/ 2023 h 2034"/>
                  <a:gd name="T56" fmla="*/ 1468 w 3158"/>
                  <a:gd name="T57" fmla="*/ 2013 h 2034"/>
                  <a:gd name="T58" fmla="*/ 1439 w 3158"/>
                  <a:gd name="T59" fmla="*/ 1997 h 2034"/>
                  <a:gd name="T60" fmla="*/ 109 w 3158"/>
                  <a:gd name="T61" fmla="*/ 1199 h 2034"/>
                  <a:gd name="T62" fmla="*/ 77 w 3158"/>
                  <a:gd name="T63" fmla="*/ 1176 h 2034"/>
                  <a:gd name="T64" fmla="*/ 50 w 3158"/>
                  <a:gd name="T65" fmla="*/ 1150 h 2034"/>
                  <a:gd name="T66" fmla="*/ 29 w 3158"/>
                  <a:gd name="T67" fmla="*/ 1120 h 2034"/>
                  <a:gd name="T68" fmla="*/ 13 w 3158"/>
                  <a:gd name="T69" fmla="*/ 1087 h 2034"/>
                  <a:gd name="T70" fmla="*/ 4 w 3158"/>
                  <a:gd name="T71" fmla="*/ 1052 h 2034"/>
                  <a:gd name="T72" fmla="*/ 0 w 3158"/>
                  <a:gd name="T73" fmla="*/ 1016 h 2034"/>
                  <a:gd name="T74" fmla="*/ 4 w 3158"/>
                  <a:gd name="T75" fmla="*/ 979 h 2034"/>
                  <a:gd name="T76" fmla="*/ 13 w 3158"/>
                  <a:gd name="T77" fmla="*/ 946 h 2034"/>
                  <a:gd name="T78" fmla="*/ 29 w 3158"/>
                  <a:gd name="T79" fmla="*/ 913 h 2034"/>
                  <a:gd name="T80" fmla="*/ 51 w 3158"/>
                  <a:gd name="T81" fmla="*/ 883 h 2034"/>
                  <a:gd name="T82" fmla="*/ 77 w 3158"/>
                  <a:gd name="T83" fmla="*/ 856 h 2034"/>
                  <a:gd name="T84" fmla="*/ 109 w 3158"/>
                  <a:gd name="T85" fmla="*/ 834 h 2034"/>
                  <a:gd name="T86" fmla="*/ 1440 w 3158"/>
                  <a:gd name="T87" fmla="*/ 36 h 2034"/>
                  <a:gd name="T88" fmla="*/ 1469 w 3158"/>
                  <a:gd name="T89" fmla="*/ 21 h 2034"/>
                  <a:gd name="T90" fmla="*/ 1499 w 3158"/>
                  <a:gd name="T91" fmla="*/ 11 h 2034"/>
                  <a:gd name="T92" fmla="*/ 1528 w 3158"/>
                  <a:gd name="T93" fmla="*/ 4 h 2034"/>
                  <a:gd name="T94" fmla="*/ 1555 w 3158"/>
                  <a:gd name="T95" fmla="*/ 1 h 2034"/>
                  <a:gd name="T96" fmla="*/ 1578 w 3158"/>
                  <a:gd name="T97" fmla="*/ 0 h 20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3158" h="2034">
                    <a:moveTo>
                      <a:pt x="1578" y="0"/>
                    </a:moveTo>
                    <a:lnTo>
                      <a:pt x="1603" y="1"/>
                    </a:lnTo>
                    <a:lnTo>
                      <a:pt x="1630" y="4"/>
                    </a:lnTo>
                    <a:lnTo>
                      <a:pt x="1659" y="11"/>
                    </a:lnTo>
                    <a:lnTo>
                      <a:pt x="1688" y="21"/>
                    </a:lnTo>
                    <a:lnTo>
                      <a:pt x="1718" y="35"/>
                    </a:lnTo>
                    <a:lnTo>
                      <a:pt x="3049" y="834"/>
                    </a:lnTo>
                    <a:lnTo>
                      <a:pt x="3081" y="857"/>
                    </a:lnTo>
                    <a:lnTo>
                      <a:pt x="3107" y="884"/>
                    </a:lnTo>
                    <a:lnTo>
                      <a:pt x="3129" y="914"/>
                    </a:lnTo>
                    <a:lnTo>
                      <a:pt x="3145" y="947"/>
                    </a:lnTo>
                    <a:lnTo>
                      <a:pt x="3154" y="982"/>
                    </a:lnTo>
                    <a:lnTo>
                      <a:pt x="3158" y="1017"/>
                    </a:lnTo>
                    <a:lnTo>
                      <a:pt x="3154" y="1053"/>
                    </a:lnTo>
                    <a:lnTo>
                      <a:pt x="3145" y="1088"/>
                    </a:lnTo>
                    <a:lnTo>
                      <a:pt x="3129" y="1121"/>
                    </a:lnTo>
                    <a:lnTo>
                      <a:pt x="3107" y="1150"/>
                    </a:lnTo>
                    <a:lnTo>
                      <a:pt x="3081" y="1176"/>
                    </a:lnTo>
                    <a:lnTo>
                      <a:pt x="3049" y="1199"/>
                    </a:lnTo>
                    <a:lnTo>
                      <a:pt x="1718" y="1999"/>
                    </a:lnTo>
                    <a:lnTo>
                      <a:pt x="1689" y="2013"/>
                    </a:lnTo>
                    <a:lnTo>
                      <a:pt x="1659" y="2024"/>
                    </a:lnTo>
                    <a:lnTo>
                      <a:pt x="1630" y="2030"/>
                    </a:lnTo>
                    <a:lnTo>
                      <a:pt x="1603" y="2033"/>
                    </a:lnTo>
                    <a:lnTo>
                      <a:pt x="1578" y="2034"/>
                    </a:lnTo>
                    <a:lnTo>
                      <a:pt x="1555" y="2033"/>
                    </a:lnTo>
                    <a:lnTo>
                      <a:pt x="1528" y="2030"/>
                    </a:lnTo>
                    <a:lnTo>
                      <a:pt x="1498" y="2023"/>
                    </a:lnTo>
                    <a:lnTo>
                      <a:pt x="1468" y="2013"/>
                    </a:lnTo>
                    <a:lnTo>
                      <a:pt x="1439" y="1997"/>
                    </a:lnTo>
                    <a:lnTo>
                      <a:pt x="109" y="1199"/>
                    </a:lnTo>
                    <a:lnTo>
                      <a:pt x="77" y="1176"/>
                    </a:lnTo>
                    <a:lnTo>
                      <a:pt x="50" y="1150"/>
                    </a:lnTo>
                    <a:lnTo>
                      <a:pt x="29" y="1120"/>
                    </a:lnTo>
                    <a:lnTo>
                      <a:pt x="13" y="1087"/>
                    </a:lnTo>
                    <a:lnTo>
                      <a:pt x="4" y="1052"/>
                    </a:lnTo>
                    <a:lnTo>
                      <a:pt x="0" y="1016"/>
                    </a:lnTo>
                    <a:lnTo>
                      <a:pt x="4" y="979"/>
                    </a:lnTo>
                    <a:lnTo>
                      <a:pt x="13" y="946"/>
                    </a:lnTo>
                    <a:lnTo>
                      <a:pt x="29" y="913"/>
                    </a:lnTo>
                    <a:lnTo>
                      <a:pt x="51" y="883"/>
                    </a:lnTo>
                    <a:lnTo>
                      <a:pt x="77" y="856"/>
                    </a:lnTo>
                    <a:lnTo>
                      <a:pt x="109" y="834"/>
                    </a:lnTo>
                    <a:lnTo>
                      <a:pt x="1440" y="36"/>
                    </a:lnTo>
                    <a:lnTo>
                      <a:pt x="1469" y="21"/>
                    </a:lnTo>
                    <a:lnTo>
                      <a:pt x="1499" y="11"/>
                    </a:lnTo>
                    <a:lnTo>
                      <a:pt x="1528" y="4"/>
                    </a:lnTo>
                    <a:lnTo>
                      <a:pt x="1555" y="1"/>
                    </a:lnTo>
                    <a:lnTo>
                      <a:pt x="1578" y="0"/>
                    </a:lnTo>
                    <a:close/>
                  </a:path>
                </a:pathLst>
              </a:custGeom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white"/>
                  </a:solidFill>
                  <a:latin typeface="Arial" charset="0"/>
                  <a:ea typeface="ＭＳ Ｐゴシック"/>
                  <a:cs typeface="ＭＳ Ｐゴシック"/>
                </a:endParaRPr>
              </a:p>
            </p:txBody>
          </p:sp>
          <p:sp>
            <p:nvSpPr>
              <p:cNvPr id="143" name="Freeform 15"/>
              <p:cNvSpPr>
                <a:spLocks/>
              </p:cNvSpPr>
              <p:nvPr/>
            </p:nvSpPr>
            <p:spPr bwMode="auto">
              <a:xfrm>
                <a:off x="1382" y="2358"/>
                <a:ext cx="568" cy="343"/>
              </a:xfrm>
              <a:custGeom>
                <a:avLst/>
                <a:gdLst>
                  <a:gd name="T0" fmla="*/ 1418 w 2838"/>
                  <a:gd name="T1" fmla="*/ 0 h 1714"/>
                  <a:gd name="T2" fmla="*/ 1440 w 2838"/>
                  <a:gd name="T3" fmla="*/ 1 h 1714"/>
                  <a:gd name="T4" fmla="*/ 1460 w 2838"/>
                  <a:gd name="T5" fmla="*/ 6 h 1714"/>
                  <a:gd name="T6" fmla="*/ 1476 w 2838"/>
                  <a:gd name="T7" fmla="*/ 13 h 1714"/>
                  <a:gd name="T8" fmla="*/ 2807 w 2838"/>
                  <a:gd name="T9" fmla="*/ 811 h 1714"/>
                  <a:gd name="T10" fmla="*/ 2824 w 2838"/>
                  <a:gd name="T11" fmla="*/ 825 h 1714"/>
                  <a:gd name="T12" fmla="*/ 2835 w 2838"/>
                  <a:gd name="T13" fmla="*/ 841 h 1714"/>
                  <a:gd name="T14" fmla="*/ 2838 w 2838"/>
                  <a:gd name="T15" fmla="*/ 857 h 1714"/>
                  <a:gd name="T16" fmla="*/ 2835 w 2838"/>
                  <a:gd name="T17" fmla="*/ 874 h 1714"/>
                  <a:gd name="T18" fmla="*/ 2824 w 2838"/>
                  <a:gd name="T19" fmla="*/ 888 h 1714"/>
                  <a:gd name="T20" fmla="*/ 2807 w 2838"/>
                  <a:gd name="T21" fmla="*/ 903 h 1714"/>
                  <a:gd name="T22" fmla="*/ 1476 w 2838"/>
                  <a:gd name="T23" fmla="*/ 1701 h 1714"/>
                  <a:gd name="T24" fmla="*/ 1460 w 2838"/>
                  <a:gd name="T25" fmla="*/ 1708 h 1714"/>
                  <a:gd name="T26" fmla="*/ 1440 w 2838"/>
                  <a:gd name="T27" fmla="*/ 1713 h 1714"/>
                  <a:gd name="T28" fmla="*/ 1418 w 2838"/>
                  <a:gd name="T29" fmla="*/ 1714 h 1714"/>
                  <a:gd name="T30" fmla="*/ 1397 w 2838"/>
                  <a:gd name="T31" fmla="*/ 1713 h 1714"/>
                  <a:gd name="T32" fmla="*/ 1378 w 2838"/>
                  <a:gd name="T33" fmla="*/ 1708 h 1714"/>
                  <a:gd name="T34" fmla="*/ 1362 w 2838"/>
                  <a:gd name="T35" fmla="*/ 1701 h 1714"/>
                  <a:gd name="T36" fmla="*/ 31 w 2838"/>
                  <a:gd name="T37" fmla="*/ 903 h 1714"/>
                  <a:gd name="T38" fmla="*/ 15 w 2838"/>
                  <a:gd name="T39" fmla="*/ 891 h 1714"/>
                  <a:gd name="T40" fmla="*/ 6 w 2838"/>
                  <a:gd name="T41" fmla="*/ 877 h 1714"/>
                  <a:gd name="T42" fmla="*/ 0 w 2838"/>
                  <a:gd name="T43" fmla="*/ 864 h 1714"/>
                  <a:gd name="T44" fmla="*/ 0 w 2838"/>
                  <a:gd name="T45" fmla="*/ 850 h 1714"/>
                  <a:gd name="T46" fmla="*/ 6 w 2838"/>
                  <a:gd name="T47" fmla="*/ 836 h 1714"/>
                  <a:gd name="T48" fmla="*/ 15 w 2838"/>
                  <a:gd name="T49" fmla="*/ 823 h 1714"/>
                  <a:gd name="T50" fmla="*/ 31 w 2838"/>
                  <a:gd name="T51" fmla="*/ 811 h 1714"/>
                  <a:gd name="T52" fmla="*/ 1362 w 2838"/>
                  <a:gd name="T53" fmla="*/ 13 h 1714"/>
                  <a:gd name="T54" fmla="*/ 1378 w 2838"/>
                  <a:gd name="T55" fmla="*/ 6 h 1714"/>
                  <a:gd name="T56" fmla="*/ 1397 w 2838"/>
                  <a:gd name="T57" fmla="*/ 1 h 1714"/>
                  <a:gd name="T58" fmla="*/ 1418 w 2838"/>
                  <a:gd name="T59" fmla="*/ 0 h 17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838" h="1714">
                    <a:moveTo>
                      <a:pt x="1418" y="0"/>
                    </a:moveTo>
                    <a:lnTo>
                      <a:pt x="1440" y="1"/>
                    </a:lnTo>
                    <a:lnTo>
                      <a:pt x="1460" y="6"/>
                    </a:lnTo>
                    <a:lnTo>
                      <a:pt x="1476" y="13"/>
                    </a:lnTo>
                    <a:lnTo>
                      <a:pt x="2807" y="811"/>
                    </a:lnTo>
                    <a:lnTo>
                      <a:pt x="2824" y="825"/>
                    </a:lnTo>
                    <a:lnTo>
                      <a:pt x="2835" y="841"/>
                    </a:lnTo>
                    <a:lnTo>
                      <a:pt x="2838" y="857"/>
                    </a:lnTo>
                    <a:lnTo>
                      <a:pt x="2835" y="874"/>
                    </a:lnTo>
                    <a:lnTo>
                      <a:pt x="2824" y="888"/>
                    </a:lnTo>
                    <a:lnTo>
                      <a:pt x="2807" y="903"/>
                    </a:lnTo>
                    <a:lnTo>
                      <a:pt x="1476" y="1701"/>
                    </a:lnTo>
                    <a:lnTo>
                      <a:pt x="1460" y="1708"/>
                    </a:lnTo>
                    <a:lnTo>
                      <a:pt x="1440" y="1713"/>
                    </a:lnTo>
                    <a:lnTo>
                      <a:pt x="1418" y="1714"/>
                    </a:lnTo>
                    <a:lnTo>
                      <a:pt x="1397" y="1713"/>
                    </a:lnTo>
                    <a:lnTo>
                      <a:pt x="1378" y="1708"/>
                    </a:lnTo>
                    <a:lnTo>
                      <a:pt x="1362" y="1701"/>
                    </a:lnTo>
                    <a:lnTo>
                      <a:pt x="31" y="903"/>
                    </a:lnTo>
                    <a:lnTo>
                      <a:pt x="15" y="891"/>
                    </a:lnTo>
                    <a:lnTo>
                      <a:pt x="6" y="877"/>
                    </a:lnTo>
                    <a:lnTo>
                      <a:pt x="0" y="864"/>
                    </a:lnTo>
                    <a:lnTo>
                      <a:pt x="0" y="850"/>
                    </a:lnTo>
                    <a:lnTo>
                      <a:pt x="6" y="836"/>
                    </a:lnTo>
                    <a:lnTo>
                      <a:pt x="15" y="823"/>
                    </a:lnTo>
                    <a:lnTo>
                      <a:pt x="31" y="811"/>
                    </a:lnTo>
                    <a:lnTo>
                      <a:pt x="1362" y="13"/>
                    </a:lnTo>
                    <a:lnTo>
                      <a:pt x="1378" y="6"/>
                    </a:lnTo>
                    <a:lnTo>
                      <a:pt x="1397" y="1"/>
                    </a:lnTo>
                    <a:lnTo>
                      <a:pt x="1418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white"/>
                  </a:solidFill>
                  <a:latin typeface="Arial" charset="0"/>
                  <a:ea typeface="ＭＳ Ｐゴシック"/>
                  <a:cs typeface="ＭＳ Ｐゴシック"/>
                </a:endParaRPr>
              </a:p>
            </p:txBody>
          </p:sp>
          <p:sp>
            <p:nvSpPr>
              <p:cNvPr id="144" name="Freeform 16"/>
              <p:cNvSpPr>
                <a:spLocks/>
              </p:cNvSpPr>
              <p:nvPr/>
            </p:nvSpPr>
            <p:spPr bwMode="auto">
              <a:xfrm>
                <a:off x="1422" y="2383"/>
                <a:ext cx="488" cy="293"/>
              </a:xfrm>
              <a:custGeom>
                <a:avLst/>
                <a:gdLst>
                  <a:gd name="T0" fmla="*/ 1219 w 2438"/>
                  <a:gd name="T1" fmla="*/ 0 h 1463"/>
                  <a:gd name="T2" fmla="*/ 2438 w 2438"/>
                  <a:gd name="T3" fmla="*/ 732 h 1463"/>
                  <a:gd name="T4" fmla="*/ 1219 w 2438"/>
                  <a:gd name="T5" fmla="*/ 1463 h 1463"/>
                  <a:gd name="T6" fmla="*/ 0 w 2438"/>
                  <a:gd name="T7" fmla="*/ 732 h 1463"/>
                  <a:gd name="T8" fmla="*/ 1219 w 2438"/>
                  <a:gd name="T9" fmla="*/ 0 h 14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38" h="1463">
                    <a:moveTo>
                      <a:pt x="1219" y="0"/>
                    </a:moveTo>
                    <a:lnTo>
                      <a:pt x="2438" y="732"/>
                    </a:lnTo>
                    <a:lnTo>
                      <a:pt x="1219" y="1463"/>
                    </a:lnTo>
                    <a:lnTo>
                      <a:pt x="0" y="732"/>
                    </a:lnTo>
                    <a:lnTo>
                      <a:pt x="1219" y="0"/>
                    </a:lnTo>
                    <a:close/>
                  </a:path>
                </a:pathLst>
              </a:custGeom>
              <a:solidFill>
                <a:srgbClr val="F7C2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white"/>
                  </a:solidFill>
                  <a:latin typeface="Arial" charset="0"/>
                  <a:ea typeface="ＭＳ Ｐゴシック"/>
                  <a:cs typeface="ＭＳ Ｐゴシック"/>
                </a:endParaRPr>
              </a:p>
            </p:txBody>
          </p:sp>
          <p:sp>
            <p:nvSpPr>
              <p:cNvPr id="145" name="Freeform 17"/>
              <p:cNvSpPr>
                <a:spLocks/>
              </p:cNvSpPr>
              <p:nvPr/>
            </p:nvSpPr>
            <p:spPr bwMode="auto">
              <a:xfrm>
                <a:off x="1607" y="2517"/>
                <a:ext cx="138" cy="159"/>
              </a:xfrm>
              <a:custGeom>
                <a:avLst/>
                <a:gdLst>
                  <a:gd name="T0" fmla="*/ 593 w 690"/>
                  <a:gd name="T1" fmla="*/ 2 h 794"/>
                  <a:gd name="T2" fmla="*/ 584 w 690"/>
                  <a:gd name="T3" fmla="*/ 21 h 794"/>
                  <a:gd name="T4" fmla="*/ 567 w 690"/>
                  <a:gd name="T5" fmla="*/ 56 h 794"/>
                  <a:gd name="T6" fmla="*/ 550 w 690"/>
                  <a:gd name="T7" fmla="*/ 102 h 794"/>
                  <a:gd name="T8" fmla="*/ 534 w 690"/>
                  <a:gd name="T9" fmla="*/ 156 h 794"/>
                  <a:gd name="T10" fmla="*/ 527 w 690"/>
                  <a:gd name="T11" fmla="*/ 214 h 794"/>
                  <a:gd name="T12" fmla="*/ 532 w 690"/>
                  <a:gd name="T13" fmla="*/ 274 h 794"/>
                  <a:gd name="T14" fmla="*/ 555 w 690"/>
                  <a:gd name="T15" fmla="*/ 340 h 794"/>
                  <a:gd name="T16" fmla="*/ 592 w 690"/>
                  <a:gd name="T17" fmla="*/ 411 h 794"/>
                  <a:gd name="T18" fmla="*/ 633 w 690"/>
                  <a:gd name="T19" fmla="*/ 479 h 794"/>
                  <a:gd name="T20" fmla="*/ 673 w 690"/>
                  <a:gd name="T21" fmla="*/ 536 h 794"/>
                  <a:gd name="T22" fmla="*/ 297 w 690"/>
                  <a:gd name="T23" fmla="*/ 794 h 794"/>
                  <a:gd name="T24" fmla="*/ 18 w 690"/>
                  <a:gd name="T25" fmla="*/ 573 h 794"/>
                  <a:gd name="T26" fmla="*/ 50 w 690"/>
                  <a:gd name="T27" fmla="*/ 473 h 794"/>
                  <a:gd name="T28" fmla="*/ 66 w 690"/>
                  <a:gd name="T29" fmla="*/ 359 h 794"/>
                  <a:gd name="T30" fmla="*/ 64 w 690"/>
                  <a:gd name="T31" fmla="*/ 268 h 794"/>
                  <a:gd name="T32" fmla="*/ 53 w 690"/>
                  <a:gd name="T33" fmla="*/ 197 h 794"/>
                  <a:gd name="T34" fmla="*/ 37 w 690"/>
                  <a:gd name="T35" fmla="*/ 146 h 794"/>
                  <a:gd name="T36" fmla="*/ 23 w 690"/>
                  <a:gd name="T37" fmla="*/ 112 h 794"/>
                  <a:gd name="T38" fmla="*/ 13 w 690"/>
                  <a:gd name="T39" fmla="*/ 97 h 794"/>
                  <a:gd name="T40" fmla="*/ 15 w 690"/>
                  <a:gd name="T41" fmla="*/ 93 h 794"/>
                  <a:gd name="T42" fmla="*/ 39 w 690"/>
                  <a:gd name="T43" fmla="*/ 86 h 794"/>
                  <a:gd name="T44" fmla="*/ 81 w 690"/>
                  <a:gd name="T45" fmla="*/ 74 h 794"/>
                  <a:gd name="T46" fmla="*/ 134 w 690"/>
                  <a:gd name="T47" fmla="*/ 59 h 794"/>
                  <a:gd name="T48" fmla="*/ 191 w 690"/>
                  <a:gd name="T49" fmla="*/ 45 h 794"/>
                  <a:gd name="T50" fmla="*/ 246 w 690"/>
                  <a:gd name="T51" fmla="*/ 34 h 794"/>
                  <a:gd name="T52" fmla="*/ 296 w 690"/>
                  <a:gd name="T53" fmla="*/ 28 h 794"/>
                  <a:gd name="T54" fmla="*/ 356 w 690"/>
                  <a:gd name="T55" fmla="*/ 21 h 794"/>
                  <a:gd name="T56" fmla="*/ 423 w 690"/>
                  <a:gd name="T57" fmla="*/ 15 h 794"/>
                  <a:gd name="T58" fmla="*/ 488 w 690"/>
                  <a:gd name="T59" fmla="*/ 8 h 794"/>
                  <a:gd name="T60" fmla="*/ 542 w 690"/>
                  <a:gd name="T61" fmla="*/ 4 h 794"/>
                  <a:gd name="T62" fmla="*/ 581 w 690"/>
                  <a:gd name="T63" fmla="*/ 1 h 794"/>
                  <a:gd name="T64" fmla="*/ 596 w 690"/>
                  <a:gd name="T65" fmla="*/ 0 h 7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690" h="794">
                    <a:moveTo>
                      <a:pt x="596" y="0"/>
                    </a:moveTo>
                    <a:lnTo>
                      <a:pt x="593" y="2"/>
                    </a:lnTo>
                    <a:lnTo>
                      <a:pt x="590" y="10"/>
                    </a:lnTo>
                    <a:lnTo>
                      <a:pt x="584" y="21"/>
                    </a:lnTo>
                    <a:lnTo>
                      <a:pt x="575" y="36"/>
                    </a:lnTo>
                    <a:lnTo>
                      <a:pt x="567" y="56"/>
                    </a:lnTo>
                    <a:lnTo>
                      <a:pt x="558" y="77"/>
                    </a:lnTo>
                    <a:lnTo>
                      <a:pt x="550" y="102"/>
                    </a:lnTo>
                    <a:lnTo>
                      <a:pt x="541" y="127"/>
                    </a:lnTo>
                    <a:lnTo>
                      <a:pt x="534" y="156"/>
                    </a:lnTo>
                    <a:lnTo>
                      <a:pt x="529" y="185"/>
                    </a:lnTo>
                    <a:lnTo>
                      <a:pt x="527" y="214"/>
                    </a:lnTo>
                    <a:lnTo>
                      <a:pt x="528" y="244"/>
                    </a:lnTo>
                    <a:lnTo>
                      <a:pt x="532" y="274"/>
                    </a:lnTo>
                    <a:lnTo>
                      <a:pt x="540" y="303"/>
                    </a:lnTo>
                    <a:lnTo>
                      <a:pt x="555" y="340"/>
                    </a:lnTo>
                    <a:lnTo>
                      <a:pt x="573" y="375"/>
                    </a:lnTo>
                    <a:lnTo>
                      <a:pt x="592" y="411"/>
                    </a:lnTo>
                    <a:lnTo>
                      <a:pt x="613" y="446"/>
                    </a:lnTo>
                    <a:lnTo>
                      <a:pt x="633" y="479"/>
                    </a:lnTo>
                    <a:lnTo>
                      <a:pt x="654" y="509"/>
                    </a:lnTo>
                    <a:lnTo>
                      <a:pt x="673" y="536"/>
                    </a:lnTo>
                    <a:lnTo>
                      <a:pt x="690" y="559"/>
                    </a:lnTo>
                    <a:lnTo>
                      <a:pt x="297" y="794"/>
                    </a:lnTo>
                    <a:lnTo>
                      <a:pt x="0" y="617"/>
                    </a:lnTo>
                    <a:lnTo>
                      <a:pt x="18" y="573"/>
                    </a:lnTo>
                    <a:lnTo>
                      <a:pt x="36" y="525"/>
                    </a:lnTo>
                    <a:lnTo>
                      <a:pt x="50" y="473"/>
                    </a:lnTo>
                    <a:lnTo>
                      <a:pt x="61" y="417"/>
                    </a:lnTo>
                    <a:lnTo>
                      <a:pt x="66" y="359"/>
                    </a:lnTo>
                    <a:lnTo>
                      <a:pt x="66" y="311"/>
                    </a:lnTo>
                    <a:lnTo>
                      <a:pt x="64" y="268"/>
                    </a:lnTo>
                    <a:lnTo>
                      <a:pt x="59" y="231"/>
                    </a:lnTo>
                    <a:lnTo>
                      <a:pt x="53" y="197"/>
                    </a:lnTo>
                    <a:lnTo>
                      <a:pt x="46" y="169"/>
                    </a:lnTo>
                    <a:lnTo>
                      <a:pt x="37" y="146"/>
                    </a:lnTo>
                    <a:lnTo>
                      <a:pt x="30" y="127"/>
                    </a:lnTo>
                    <a:lnTo>
                      <a:pt x="23" y="112"/>
                    </a:lnTo>
                    <a:lnTo>
                      <a:pt x="16" y="103"/>
                    </a:lnTo>
                    <a:lnTo>
                      <a:pt x="13" y="97"/>
                    </a:lnTo>
                    <a:lnTo>
                      <a:pt x="12" y="94"/>
                    </a:lnTo>
                    <a:lnTo>
                      <a:pt x="15" y="93"/>
                    </a:lnTo>
                    <a:lnTo>
                      <a:pt x="25" y="91"/>
                    </a:lnTo>
                    <a:lnTo>
                      <a:pt x="39" y="86"/>
                    </a:lnTo>
                    <a:lnTo>
                      <a:pt x="59" y="80"/>
                    </a:lnTo>
                    <a:lnTo>
                      <a:pt x="81" y="74"/>
                    </a:lnTo>
                    <a:lnTo>
                      <a:pt x="106" y="66"/>
                    </a:lnTo>
                    <a:lnTo>
                      <a:pt x="134" y="59"/>
                    </a:lnTo>
                    <a:lnTo>
                      <a:pt x="163" y="52"/>
                    </a:lnTo>
                    <a:lnTo>
                      <a:pt x="191" y="45"/>
                    </a:lnTo>
                    <a:lnTo>
                      <a:pt x="220" y="39"/>
                    </a:lnTo>
                    <a:lnTo>
                      <a:pt x="246" y="34"/>
                    </a:lnTo>
                    <a:lnTo>
                      <a:pt x="269" y="31"/>
                    </a:lnTo>
                    <a:lnTo>
                      <a:pt x="296" y="28"/>
                    </a:lnTo>
                    <a:lnTo>
                      <a:pt x="325" y="24"/>
                    </a:lnTo>
                    <a:lnTo>
                      <a:pt x="356" y="21"/>
                    </a:lnTo>
                    <a:lnTo>
                      <a:pt x="390" y="18"/>
                    </a:lnTo>
                    <a:lnTo>
                      <a:pt x="423" y="15"/>
                    </a:lnTo>
                    <a:lnTo>
                      <a:pt x="457" y="11"/>
                    </a:lnTo>
                    <a:lnTo>
                      <a:pt x="488" y="8"/>
                    </a:lnTo>
                    <a:lnTo>
                      <a:pt x="517" y="6"/>
                    </a:lnTo>
                    <a:lnTo>
                      <a:pt x="542" y="4"/>
                    </a:lnTo>
                    <a:lnTo>
                      <a:pt x="564" y="2"/>
                    </a:lnTo>
                    <a:lnTo>
                      <a:pt x="581" y="1"/>
                    </a:lnTo>
                    <a:lnTo>
                      <a:pt x="592" y="0"/>
                    </a:lnTo>
                    <a:lnTo>
                      <a:pt x="596" y="0"/>
                    </a:lnTo>
                    <a:close/>
                  </a:path>
                </a:pathLst>
              </a:custGeom>
              <a:solidFill>
                <a:srgbClr val="D0750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white"/>
                  </a:solidFill>
                  <a:latin typeface="Arial" charset="0"/>
                  <a:ea typeface="ＭＳ Ｐゴシック"/>
                  <a:cs typeface="ＭＳ Ｐゴシック"/>
                </a:endParaRPr>
              </a:p>
            </p:txBody>
          </p:sp>
          <p:sp>
            <p:nvSpPr>
              <p:cNvPr id="146" name="Freeform 18"/>
              <p:cNvSpPr>
                <a:spLocks/>
              </p:cNvSpPr>
              <p:nvPr/>
            </p:nvSpPr>
            <p:spPr bwMode="auto">
              <a:xfrm>
                <a:off x="1714" y="2517"/>
                <a:ext cx="163" cy="115"/>
              </a:xfrm>
              <a:custGeom>
                <a:avLst/>
                <a:gdLst>
                  <a:gd name="T0" fmla="*/ 58 w 813"/>
                  <a:gd name="T1" fmla="*/ 0 h 574"/>
                  <a:gd name="T2" fmla="*/ 61 w 813"/>
                  <a:gd name="T3" fmla="*/ 0 h 574"/>
                  <a:gd name="T4" fmla="*/ 75 w 813"/>
                  <a:gd name="T5" fmla="*/ 0 h 574"/>
                  <a:gd name="T6" fmla="*/ 94 w 813"/>
                  <a:gd name="T7" fmla="*/ 1 h 574"/>
                  <a:gd name="T8" fmla="*/ 119 w 813"/>
                  <a:gd name="T9" fmla="*/ 2 h 574"/>
                  <a:gd name="T10" fmla="*/ 150 w 813"/>
                  <a:gd name="T11" fmla="*/ 5 h 574"/>
                  <a:gd name="T12" fmla="*/ 183 w 813"/>
                  <a:gd name="T13" fmla="*/ 7 h 574"/>
                  <a:gd name="T14" fmla="*/ 221 w 813"/>
                  <a:gd name="T15" fmla="*/ 10 h 574"/>
                  <a:gd name="T16" fmla="*/ 261 w 813"/>
                  <a:gd name="T17" fmla="*/ 13 h 574"/>
                  <a:gd name="T18" fmla="*/ 301 w 813"/>
                  <a:gd name="T19" fmla="*/ 17 h 574"/>
                  <a:gd name="T20" fmla="*/ 341 w 813"/>
                  <a:gd name="T21" fmla="*/ 22 h 574"/>
                  <a:gd name="T22" fmla="*/ 380 w 813"/>
                  <a:gd name="T23" fmla="*/ 27 h 574"/>
                  <a:gd name="T24" fmla="*/ 417 w 813"/>
                  <a:gd name="T25" fmla="*/ 33 h 574"/>
                  <a:gd name="T26" fmla="*/ 452 w 813"/>
                  <a:gd name="T27" fmla="*/ 40 h 574"/>
                  <a:gd name="T28" fmla="*/ 484 w 813"/>
                  <a:gd name="T29" fmla="*/ 47 h 574"/>
                  <a:gd name="T30" fmla="*/ 522 w 813"/>
                  <a:gd name="T31" fmla="*/ 58 h 574"/>
                  <a:gd name="T32" fmla="*/ 561 w 813"/>
                  <a:gd name="T33" fmla="*/ 70 h 574"/>
                  <a:gd name="T34" fmla="*/ 602 w 813"/>
                  <a:gd name="T35" fmla="*/ 83 h 574"/>
                  <a:gd name="T36" fmla="*/ 642 w 813"/>
                  <a:gd name="T37" fmla="*/ 97 h 574"/>
                  <a:gd name="T38" fmla="*/ 682 w 813"/>
                  <a:gd name="T39" fmla="*/ 111 h 574"/>
                  <a:gd name="T40" fmla="*/ 720 w 813"/>
                  <a:gd name="T41" fmla="*/ 126 h 574"/>
                  <a:gd name="T42" fmla="*/ 755 w 813"/>
                  <a:gd name="T43" fmla="*/ 139 h 574"/>
                  <a:gd name="T44" fmla="*/ 787 w 813"/>
                  <a:gd name="T45" fmla="*/ 151 h 574"/>
                  <a:gd name="T46" fmla="*/ 813 w 813"/>
                  <a:gd name="T47" fmla="*/ 162 h 574"/>
                  <a:gd name="T48" fmla="*/ 127 w 813"/>
                  <a:gd name="T49" fmla="*/ 574 h 574"/>
                  <a:gd name="T50" fmla="*/ 106 w 813"/>
                  <a:gd name="T51" fmla="*/ 544 h 574"/>
                  <a:gd name="T52" fmla="*/ 84 w 813"/>
                  <a:gd name="T53" fmla="*/ 509 h 574"/>
                  <a:gd name="T54" fmla="*/ 62 w 813"/>
                  <a:gd name="T55" fmla="*/ 472 h 574"/>
                  <a:gd name="T56" fmla="*/ 42 w 813"/>
                  <a:gd name="T57" fmla="*/ 432 h 574"/>
                  <a:gd name="T58" fmla="*/ 25 w 813"/>
                  <a:gd name="T59" fmla="*/ 389 h 574"/>
                  <a:gd name="T60" fmla="*/ 10 w 813"/>
                  <a:gd name="T61" fmla="*/ 347 h 574"/>
                  <a:gd name="T62" fmla="*/ 2 w 813"/>
                  <a:gd name="T63" fmla="*/ 303 h 574"/>
                  <a:gd name="T64" fmla="*/ 0 w 813"/>
                  <a:gd name="T65" fmla="*/ 265 h 574"/>
                  <a:gd name="T66" fmla="*/ 0 w 813"/>
                  <a:gd name="T67" fmla="*/ 227 h 574"/>
                  <a:gd name="T68" fmla="*/ 2 w 813"/>
                  <a:gd name="T69" fmla="*/ 191 h 574"/>
                  <a:gd name="T70" fmla="*/ 8 w 813"/>
                  <a:gd name="T71" fmla="*/ 156 h 574"/>
                  <a:gd name="T72" fmla="*/ 14 w 813"/>
                  <a:gd name="T73" fmla="*/ 123 h 574"/>
                  <a:gd name="T74" fmla="*/ 23 w 813"/>
                  <a:gd name="T75" fmla="*/ 93 h 574"/>
                  <a:gd name="T76" fmla="*/ 31 w 813"/>
                  <a:gd name="T77" fmla="*/ 66 h 574"/>
                  <a:gd name="T78" fmla="*/ 38 w 813"/>
                  <a:gd name="T79" fmla="*/ 44 h 574"/>
                  <a:gd name="T80" fmla="*/ 46 w 813"/>
                  <a:gd name="T81" fmla="*/ 25 h 574"/>
                  <a:gd name="T82" fmla="*/ 52 w 813"/>
                  <a:gd name="T83" fmla="*/ 11 h 574"/>
                  <a:gd name="T84" fmla="*/ 55 w 813"/>
                  <a:gd name="T85" fmla="*/ 2 h 574"/>
                  <a:gd name="T86" fmla="*/ 58 w 813"/>
                  <a:gd name="T87" fmla="*/ 0 h 5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813" h="574">
                    <a:moveTo>
                      <a:pt x="58" y="0"/>
                    </a:moveTo>
                    <a:lnTo>
                      <a:pt x="61" y="0"/>
                    </a:lnTo>
                    <a:lnTo>
                      <a:pt x="75" y="0"/>
                    </a:lnTo>
                    <a:lnTo>
                      <a:pt x="94" y="1"/>
                    </a:lnTo>
                    <a:lnTo>
                      <a:pt x="119" y="2"/>
                    </a:lnTo>
                    <a:lnTo>
                      <a:pt x="150" y="5"/>
                    </a:lnTo>
                    <a:lnTo>
                      <a:pt x="183" y="7"/>
                    </a:lnTo>
                    <a:lnTo>
                      <a:pt x="221" y="10"/>
                    </a:lnTo>
                    <a:lnTo>
                      <a:pt x="261" y="13"/>
                    </a:lnTo>
                    <a:lnTo>
                      <a:pt x="301" y="17"/>
                    </a:lnTo>
                    <a:lnTo>
                      <a:pt x="341" y="22"/>
                    </a:lnTo>
                    <a:lnTo>
                      <a:pt x="380" y="27"/>
                    </a:lnTo>
                    <a:lnTo>
                      <a:pt x="417" y="33"/>
                    </a:lnTo>
                    <a:lnTo>
                      <a:pt x="452" y="40"/>
                    </a:lnTo>
                    <a:lnTo>
                      <a:pt x="484" y="47"/>
                    </a:lnTo>
                    <a:lnTo>
                      <a:pt x="522" y="58"/>
                    </a:lnTo>
                    <a:lnTo>
                      <a:pt x="561" y="70"/>
                    </a:lnTo>
                    <a:lnTo>
                      <a:pt x="602" y="83"/>
                    </a:lnTo>
                    <a:lnTo>
                      <a:pt x="642" y="97"/>
                    </a:lnTo>
                    <a:lnTo>
                      <a:pt x="682" y="111"/>
                    </a:lnTo>
                    <a:lnTo>
                      <a:pt x="720" y="126"/>
                    </a:lnTo>
                    <a:lnTo>
                      <a:pt x="755" y="139"/>
                    </a:lnTo>
                    <a:lnTo>
                      <a:pt x="787" y="151"/>
                    </a:lnTo>
                    <a:lnTo>
                      <a:pt x="813" y="162"/>
                    </a:lnTo>
                    <a:lnTo>
                      <a:pt x="127" y="574"/>
                    </a:lnTo>
                    <a:lnTo>
                      <a:pt x="106" y="544"/>
                    </a:lnTo>
                    <a:lnTo>
                      <a:pt x="84" y="509"/>
                    </a:lnTo>
                    <a:lnTo>
                      <a:pt x="62" y="472"/>
                    </a:lnTo>
                    <a:lnTo>
                      <a:pt x="42" y="432"/>
                    </a:lnTo>
                    <a:lnTo>
                      <a:pt x="25" y="389"/>
                    </a:lnTo>
                    <a:lnTo>
                      <a:pt x="10" y="347"/>
                    </a:lnTo>
                    <a:lnTo>
                      <a:pt x="2" y="303"/>
                    </a:lnTo>
                    <a:lnTo>
                      <a:pt x="0" y="265"/>
                    </a:lnTo>
                    <a:lnTo>
                      <a:pt x="0" y="227"/>
                    </a:lnTo>
                    <a:lnTo>
                      <a:pt x="2" y="191"/>
                    </a:lnTo>
                    <a:lnTo>
                      <a:pt x="8" y="156"/>
                    </a:lnTo>
                    <a:lnTo>
                      <a:pt x="14" y="123"/>
                    </a:lnTo>
                    <a:lnTo>
                      <a:pt x="23" y="93"/>
                    </a:lnTo>
                    <a:lnTo>
                      <a:pt x="31" y="66"/>
                    </a:lnTo>
                    <a:lnTo>
                      <a:pt x="38" y="44"/>
                    </a:lnTo>
                    <a:lnTo>
                      <a:pt x="46" y="25"/>
                    </a:lnTo>
                    <a:lnTo>
                      <a:pt x="52" y="11"/>
                    </a:lnTo>
                    <a:lnTo>
                      <a:pt x="55" y="2"/>
                    </a:lnTo>
                    <a:lnTo>
                      <a:pt x="58" y="0"/>
                    </a:lnTo>
                    <a:close/>
                  </a:path>
                </a:pathLst>
              </a:custGeom>
              <a:solidFill>
                <a:srgbClr val="94E6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white"/>
                  </a:solidFill>
                  <a:latin typeface="Arial" charset="0"/>
                  <a:ea typeface="ＭＳ Ｐゴシック"/>
                  <a:cs typeface="ＭＳ Ｐゴシック"/>
                </a:endParaRPr>
              </a:p>
            </p:txBody>
          </p:sp>
          <p:sp>
            <p:nvSpPr>
              <p:cNvPr id="147" name="Freeform 19"/>
              <p:cNvSpPr>
                <a:spLocks/>
              </p:cNvSpPr>
              <p:nvPr/>
            </p:nvSpPr>
            <p:spPr bwMode="auto">
              <a:xfrm>
                <a:off x="1526" y="2418"/>
                <a:ext cx="98" cy="97"/>
              </a:xfrm>
              <a:custGeom>
                <a:avLst/>
                <a:gdLst>
                  <a:gd name="T0" fmla="*/ 408 w 486"/>
                  <a:gd name="T1" fmla="*/ 0 h 484"/>
                  <a:gd name="T2" fmla="*/ 422 w 486"/>
                  <a:gd name="T3" fmla="*/ 19 h 484"/>
                  <a:gd name="T4" fmla="*/ 438 w 486"/>
                  <a:gd name="T5" fmla="*/ 39 h 484"/>
                  <a:gd name="T6" fmla="*/ 453 w 486"/>
                  <a:gd name="T7" fmla="*/ 62 h 484"/>
                  <a:gd name="T8" fmla="*/ 466 w 486"/>
                  <a:gd name="T9" fmla="*/ 88 h 484"/>
                  <a:gd name="T10" fmla="*/ 477 w 486"/>
                  <a:gd name="T11" fmla="*/ 115 h 484"/>
                  <a:gd name="T12" fmla="*/ 484 w 486"/>
                  <a:gd name="T13" fmla="*/ 146 h 484"/>
                  <a:gd name="T14" fmla="*/ 486 w 486"/>
                  <a:gd name="T15" fmla="*/ 177 h 484"/>
                  <a:gd name="T16" fmla="*/ 485 w 486"/>
                  <a:gd name="T17" fmla="*/ 210 h 484"/>
                  <a:gd name="T18" fmla="*/ 478 w 486"/>
                  <a:gd name="T19" fmla="*/ 245 h 484"/>
                  <a:gd name="T20" fmla="*/ 462 w 486"/>
                  <a:gd name="T21" fmla="*/ 289 h 484"/>
                  <a:gd name="T22" fmla="*/ 444 w 486"/>
                  <a:gd name="T23" fmla="*/ 328 h 484"/>
                  <a:gd name="T24" fmla="*/ 425 w 486"/>
                  <a:gd name="T25" fmla="*/ 362 h 484"/>
                  <a:gd name="T26" fmla="*/ 404 w 486"/>
                  <a:gd name="T27" fmla="*/ 392 h 484"/>
                  <a:gd name="T28" fmla="*/ 384 w 486"/>
                  <a:gd name="T29" fmla="*/ 418 h 484"/>
                  <a:gd name="T30" fmla="*/ 364 w 486"/>
                  <a:gd name="T31" fmla="*/ 438 h 484"/>
                  <a:gd name="T32" fmla="*/ 346 w 486"/>
                  <a:gd name="T33" fmla="*/ 455 h 484"/>
                  <a:gd name="T34" fmla="*/ 330 w 486"/>
                  <a:gd name="T35" fmla="*/ 468 h 484"/>
                  <a:gd name="T36" fmla="*/ 318 w 486"/>
                  <a:gd name="T37" fmla="*/ 477 h 484"/>
                  <a:gd name="T38" fmla="*/ 311 w 486"/>
                  <a:gd name="T39" fmla="*/ 483 h 484"/>
                  <a:gd name="T40" fmla="*/ 307 w 486"/>
                  <a:gd name="T41" fmla="*/ 484 h 484"/>
                  <a:gd name="T42" fmla="*/ 306 w 486"/>
                  <a:gd name="T43" fmla="*/ 482 h 484"/>
                  <a:gd name="T44" fmla="*/ 301 w 486"/>
                  <a:gd name="T45" fmla="*/ 474 h 484"/>
                  <a:gd name="T46" fmla="*/ 294 w 486"/>
                  <a:gd name="T47" fmla="*/ 462 h 484"/>
                  <a:gd name="T48" fmla="*/ 284 w 486"/>
                  <a:gd name="T49" fmla="*/ 448 h 484"/>
                  <a:gd name="T50" fmla="*/ 271 w 486"/>
                  <a:gd name="T51" fmla="*/ 431 h 484"/>
                  <a:gd name="T52" fmla="*/ 254 w 486"/>
                  <a:gd name="T53" fmla="*/ 413 h 484"/>
                  <a:gd name="T54" fmla="*/ 235 w 486"/>
                  <a:gd name="T55" fmla="*/ 393 h 484"/>
                  <a:gd name="T56" fmla="*/ 212 w 486"/>
                  <a:gd name="T57" fmla="*/ 374 h 484"/>
                  <a:gd name="T58" fmla="*/ 187 w 486"/>
                  <a:gd name="T59" fmla="*/ 356 h 484"/>
                  <a:gd name="T60" fmla="*/ 159 w 486"/>
                  <a:gd name="T61" fmla="*/ 340 h 484"/>
                  <a:gd name="T62" fmla="*/ 125 w 486"/>
                  <a:gd name="T63" fmla="*/ 322 h 484"/>
                  <a:gd name="T64" fmla="*/ 91 w 486"/>
                  <a:gd name="T65" fmla="*/ 303 h 484"/>
                  <a:gd name="T66" fmla="*/ 58 w 486"/>
                  <a:gd name="T67" fmla="*/ 282 h 484"/>
                  <a:gd name="T68" fmla="*/ 28 w 486"/>
                  <a:gd name="T69" fmla="*/ 263 h 484"/>
                  <a:gd name="T70" fmla="*/ 0 w 486"/>
                  <a:gd name="T71" fmla="*/ 245 h 484"/>
                  <a:gd name="T72" fmla="*/ 408 w 486"/>
                  <a:gd name="T73" fmla="*/ 0 h 4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86" h="484">
                    <a:moveTo>
                      <a:pt x="408" y="0"/>
                    </a:moveTo>
                    <a:lnTo>
                      <a:pt x="422" y="19"/>
                    </a:lnTo>
                    <a:lnTo>
                      <a:pt x="438" y="39"/>
                    </a:lnTo>
                    <a:lnTo>
                      <a:pt x="453" y="62"/>
                    </a:lnTo>
                    <a:lnTo>
                      <a:pt x="466" y="88"/>
                    </a:lnTo>
                    <a:lnTo>
                      <a:pt x="477" y="115"/>
                    </a:lnTo>
                    <a:lnTo>
                      <a:pt x="484" y="146"/>
                    </a:lnTo>
                    <a:lnTo>
                      <a:pt x="486" y="177"/>
                    </a:lnTo>
                    <a:lnTo>
                      <a:pt x="485" y="210"/>
                    </a:lnTo>
                    <a:lnTo>
                      <a:pt x="478" y="245"/>
                    </a:lnTo>
                    <a:lnTo>
                      <a:pt x="462" y="289"/>
                    </a:lnTo>
                    <a:lnTo>
                      <a:pt x="444" y="328"/>
                    </a:lnTo>
                    <a:lnTo>
                      <a:pt x="425" y="362"/>
                    </a:lnTo>
                    <a:lnTo>
                      <a:pt x="404" y="392"/>
                    </a:lnTo>
                    <a:lnTo>
                      <a:pt x="384" y="418"/>
                    </a:lnTo>
                    <a:lnTo>
                      <a:pt x="364" y="438"/>
                    </a:lnTo>
                    <a:lnTo>
                      <a:pt x="346" y="455"/>
                    </a:lnTo>
                    <a:lnTo>
                      <a:pt x="330" y="468"/>
                    </a:lnTo>
                    <a:lnTo>
                      <a:pt x="318" y="477"/>
                    </a:lnTo>
                    <a:lnTo>
                      <a:pt x="311" y="483"/>
                    </a:lnTo>
                    <a:lnTo>
                      <a:pt x="307" y="484"/>
                    </a:lnTo>
                    <a:lnTo>
                      <a:pt x="306" y="482"/>
                    </a:lnTo>
                    <a:lnTo>
                      <a:pt x="301" y="474"/>
                    </a:lnTo>
                    <a:lnTo>
                      <a:pt x="294" y="462"/>
                    </a:lnTo>
                    <a:lnTo>
                      <a:pt x="284" y="448"/>
                    </a:lnTo>
                    <a:lnTo>
                      <a:pt x="271" y="431"/>
                    </a:lnTo>
                    <a:lnTo>
                      <a:pt x="254" y="413"/>
                    </a:lnTo>
                    <a:lnTo>
                      <a:pt x="235" y="393"/>
                    </a:lnTo>
                    <a:lnTo>
                      <a:pt x="212" y="374"/>
                    </a:lnTo>
                    <a:lnTo>
                      <a:pt x="187" y="356"/>
                    </a:lnTo>
                    <a:lnTo>
                      <a:pt x="159" y="340"/>
                    </a:lnTo>
                    <a:lnTo>
                      <a:pt x="125" y="322"/>
                    </a:lnTo>
                    <a:lnTo>
                      <a:pt x="91" y="303"/>
                    </a:lnTo>
                    <a:lnTo>
                      <a:pt x="58" y="282"/>
                    </a:lnTo>
                    <a:lnTo>
                      <a:pt x="28" y="263"/>
                    </a:lnTo>
                    <a:lnTo>
                      <a:pt x="0" y="245"/>
                    </a:lnTo>
                    <a:lnTo>
                      <a:pt x="408" y="0"/>
                    </a:lnTo>
                    <a:close/>
                  </a:path>
                </a:pathLst>
              </a:custGeom>
              <a:solidFill>
                <a:srgbClr val="D0750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white"/>
                  </a:solidFill>
                  <a:latin typeface="Arial" charset="0"/>
                  <a:ea typeface="ＭＳ Ｐゴシック"/>
                  <a:cs typeface="ＭＳ Ｐゴシック"/>
                </a:endParaRPr>
              </a:p>
            </p:txBody>
          </p:sp>
          <p:sp>
            <p:nvSpPr>
              <p:cNvPr id="148" name="Freeform 20"/>
              <p:cNvSpPr>
                <a:spLocks/>
              </p:cNvSpPr>
              <p:nvPr/>
            </p:nvSpPr>
            <p:spPr bwMode="auto">
              <a:xfrm>
                <a:off x="1422" y="2466"/>
                <a:ext cx="199" cy="173"/>
              </a:xfrm>
              <a:custGeom>
                <a:avLst/>
                <a:gdLst>
                  <a:gd name="T0" fmla="*/ 531 w 992"/>
                  <a:gd name="T1" fmla="*/ 0 h 868"/>
                  <a:gd name="T2" fmla="*/ 565 w 992"/>
                  <a:gd name="T3" fmla="*/ 17 h 868"/>
                  <a:gd name="T4" fmla="*/ 601 w 992"/>
                  <a:gd name="T5" fmla="*/ 36 h 868"/>
                  <a:gd name="T6" fmla="*/ 640 w 992"/>
                  <a:gd name="T7" fmla="*/ 59 h 868"/>
                  <a:gd name="T8" fmla="*/ 680 w 992"/>
                  <a:gd name="T9" fmla="*/ 86 h 868"/>
                  <a:gd name="T10" fmla="*/ 721 w 992"/>
                  <a:gd name="T11" fmla="*/ 115 h 868"/>
                  <a:gd name="T12" fmla="*/ 762 w 992"/>
                  <a:gd name="T13" fmla="*/ 147 h 868"/>
                  <a:gd name="T14" fmla="*/ 802 w 992"/>
                  <a:gd name="T15" fmla="*/ 184 h 868"/>
                  <a:gd name="T16" fmla="*/ 839 w 992"/>
                  <a:gd name="T17" fmla="*/ 224 h 868"/>
                  <a:gd name="T18" fmla="*/ 876 w 992"/>
                  <a:gd name="T19" fmla="*/ 267 h 868"/>
                  <a:gd name="T20" fmla="*/ 909 w 992"/>
                  <a:gd name="T21" fmla="*/ 313 h 868"/>
                  <a:gd name="T22" fmla="*/ 938 w 992"/>
                  <a:gd name="T23" fmla="*/ 364 h 868"/>
                  <a:gd name="T24" fmla="*/ 963 w 992"/>
                  <a:gd name="T25" fmla="*/ 418 h 868"/>
                  <a:gd name="T26" fmla="*/ 980 w 992"/>
                  <a:gd name="T27" fmla="*/ 471 h 868"/>
                  <a:gd name="T28" fmla="*/ 989 w 992"/>
                  <a:gd name="T29" fmla="*/ 525 h 868"/>
                  <a:gd name="T30" fmla="*/ 992 w 992"/>
                  <a:gd name="T31" fmla="*/ 575 h 868"/>
                  <a:gd name="T32" fmla="*/ 990 w 992"/>
                  <a:gd name="T33" fmla="*/ 625 h 868"/>
                  <a:gd name="T34" fmla="*/ 984 w 992"/>
                  <a:gd name="T35" fmla="*/ 673 h 868"/>
                  <a:gd name="T36" fmla="*/ 975 w 992"/>
                  <a:gd name="T37" fmla="*/ 718 h 868"/>
                  <a:gd name="T38" fmla="*/ 961 w 992"/>
                  <a:gd name="T39" fmla="*/ 762 h 868"/>
                  <a:gd name="T40" fmla="*/ 947 w 992"/>
                  <a:gd name="T41" fmla="*/ 800 h 868"/>
                  <a:gd name="T42" fmla="*/ 932 w 992"/>
                  <a:gd name="T43" fmla="*/ 837 h 868"/>
                  <a:gd name="T44" fmla="*/ 917 w 992"/>
                  <a:gd name="T45" fmla="*/ 868 h 868"/>
                  <a:gd name="T46" fmla="*/ 0 w 992"/>
                  <a:gd name="T47" fmla="*/ 318 h 868"/>
                  <a:gd name="T48" fmla="*/ 531 w 992"/>
                  <a:gd name="T49" fmla="*/ 0 h 8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992" h="868">
                    <a:moveTo>
                      <a:pt x="531" y="0"/>
                    </a:moveTo>
                    <a:lnTo>
                      <a:pt x="565" y="17"/>
                    </a:lnTo>
                    <a:lnTo>
                      <a:pt x="601" y="36"/>
                    </a:lnTo>
                    <a:lnTo>
                      <a:pt x="640" y="59"/>
                    </a:lnTo>
                    <a:lnTo>
                      <a:pt x="680" y="86"/>
                    </a:lnTo>
                    <a:lnTo>
                      <a:pt x="721" y="115"/>
                    </a:lnTo>
                    <a:lnTo>
                      <a:pt x="762" y="147"/>
                    </a:lnTo>
                    <a:lnTo>
                      <a:pt x="802" y="184"/>
                    </a:lnTo>
                    <a:lnTo>
                      <a:pt x="839" y="224"/>
                    </a:lnTo>
                    <a:lnTo>
                      <a:pt x="876" y="267"/>
                    </a:lnTo>
                    <a:lnTo>
                      <a:pt x="909" y="313"/>
                    </a:lnTo>
                    <a:lnTo>
                      <a:pt x="938" y="364"/>
                    </a:lnTo>
                    <a:lnTo>
                      <a:pt x="963" y="418"/>
                    </a:lnTo>
                    <a:lnTo>
                      <a:pt x="980" y="471"/>
                    </a:lnTo>
                    <a:lnTo>
                      <a:pt x="989" y="525"/>
                    </a:lnTo>
                    <a:lnTo>
                      <a:pt x="992" y="575"/>
                    </a:lnTo>
                    <a:lnTo>
                      <a:pt x="990" y="625"/>
                    </a:lnTo>
                    <a:lnTo>
                      <a:pt x="984" y="673"/>
                    </a:lnTo>
                    <a:lnTo>
                      <a:pt x="975" y="718"/>
                    </a:lnTo>
                    <a:lnTo>
                      <a:pt x="961" y="762"/>
                    </a:lnTo>
                    <a:lnTo>
                      <a:pt x="947" y="800"/>
                    </a:lnTo>
                    <a:lnTo>
                      <a:pt x="932" y="837"/>
                    </a:lnTo>
                    <a:lnTo>
                      <a:pt x="917" y="868"/>
                    </a:lnTo>
                    <a:lnTo>
                      <a:pt x="0" y="318"/>
                    </a:lnTo>
                    <a:lnTo>
                      <a:pt x="531" y="0"/>
                    </a:lnTo>
                    <a:close/>
                  </a:path>
                </a:pathLst>
              </a:custGeom>
              <a:solidFill>
                <a:srgbClr val="AAD04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white"/>
                  </a:solidFill>
                  <a:latin typeface="Arial" charset="0"/>
                  <a:ea typeface="ＭＳ Ｐゴシック"/>
                  <a:cs typeface="ＭＳ Ｐゴシック"/>
                </a:endParaRPr>
              </a:p>
            </p:txBody>
          </p:sp>
          <p:sp>
            <p:nvSpPr>
              <p:cNvPr id="149" name="Freeform 21"/>
              <p:cNvSpPr>
                <a:spLocks noEditPoints="1"/>
              </p:cNvSpPr>
              <p:nvPr/>
            </p:nvSpPr>
            <p:spPr bwMode="auto">
              <a:xfrm>
                <a:off x="1518" y="2413"/>
                <a:ext cx="369" cy="231"/>
              </a:xfrm>
              <a:custGeom>
                <a:avLst/>
                <a:gdLst>
                  <a:gd name="T0" fmla="*/ 802 w 1843"/>
                  <a:gd name="T1" fmla="*/ 761 h 1154"/>
                  <a:gd name="T2" fmla="*/ 840 w 1843"/>
                  <a:gd name="T3" fmla="*/ 821 h 1154"/>
                  <a:gd name="T4" fmla="*/ 780 w 1843"/>
                  <a:gd name="T5" fmla="*/ 868 h 1154"/>
                  <a:gd name="T6" fmla="*/ 690 w 1843"/>
                  <a:gd name="T7" fmla="*/ 868 h 1154"/>
                  <a:gd name="T8" fmla="*/ 627 w 1843"/>
                  <a:gd name="T9" fmla="*/ 816 h 1154"/>
                  <a:gd name="T10" fmla="*/ 667 w 1843"/>
                  <a:gd name="T11" fmla="*/ 759 h 1154"/>
                  <a:gd name="T12" fmla="*/ 1388 w 1843"/>
                  <a:gd name="T13" fmla="*/ 672 h 1154"/>
                  <a:gd name="T14" fmla="*/ 1463 w 1843"/>
                  <a:gd name="T15" fmla="*/ 695 h 1154"/>
                  <a:gd name="T16" fmla="*/ 1471 w 1843"/>
                  <a:gd name="T17" fmla="*/ 750 h 1154"/>
                  <a:gd name="T18" fmla="*/ 1388 w 1843"/>
                  <a:gd name="T19" fmla="*/ 781 h 1154"/>
                  <a:gd name="T20" fmla="*/ 1315 w 1843"/>
                  <a:gd name="T21" fmla="*/ 758 h 1154"/>
                  <a:gd name="T22" fmla="*/ 1307 w 1843"/>
                  <a:gd name="T23" fmla="*/ 704 h 1154"/>
                  <a:gd name="T24" fmla="*/ 1369 w 1843"/>
                  <a:gd name="T25" fmla="*/ 674 h 1154"/>
                  <a:gd name="T26" fmla="*/ 156 w 1843"/>
                  <a:gd name="T27" fmla="*/ 611 h 1154"/>
                  <a:gd name="T28" fmla="*/ 208 w 1843"/>
                  <a:gd name="T29" fmla="*/ 655 h 1154"/>
                  <a:gd name="T30" fmla="*/ 167 w 1843"/>
                  <a:gd name="T31" fmla="*/ 706 h 1154"/>
                  <a:gd name="T32" fmla="*/ 81 w 1843"/>
                  <a:gd name="T33" fmla="*/ 710 h 1154"/>
                  <a:gd name="T34" fmla="*/ 28 w 1843"/>
                  <a:gd name="T35" fmla="*/ 666 h 1154"/>
                  <a:gd name="T36" fmla="*/ 62 w 1843"/>
                  <a:gd name="T37" fmla="*/ 618 h 1154"/>
                  <a:gd name="T38" fmla="*/ 1090 w 1843"/>
                  <a:gd name="T39" fmla="*/ 203 h 1154"/>
                  <a:gd name="T40" fmla="*/ 1158 w 1843"/>
                  <a:gd name="T41" fmla="*/ 227 h 1154"/>
                  <a:gd name="T42" fmla="*/ 1148 w 1843"/>
                  <a:gd name="T43" fmla="*/ 281 h 1154"/>
                  <a:gd name="T44" fmla="*/ 1073 w 1843"/>
                  <a:gd name="T45" fmla="*/ 295 h 1154"/>
                  <a:gd name="T46" fmla="*/ 1014 w 1843"/>
                  <a:gd name="T47" fmla="*/ 259 h 1154"/>
                  <a:gd name="T48" fmla="*/ 1049 w 1843"/>
                  <a:gd name="T49" fmla="*/ 210 h 1154"/>
                  <a:gd name="T50" fmla="*/ 829 w 1843"/>
                  <a:gd name="T51" fmla="*/ 162 h 1154"/>
                  <a:gd name="T52" fmla="*/ 886 w 1843"/>
                  <a:gd name="T53" fmla="*/ 196 h 1154"/>
                  <a:gd name="T54" fmla="*/ 853 w 1843"/>
                  <a:gd name="T55" fmla="*/ 243 h 1154"/>
                  <a:gd name="T56" fmla="*/ 783 w 1843"/>
                  <a:gd name="T57" fmla="*/ 246 h 1154"/>
                  <a:gd name="T58" fmla="*/ 740 w 1843"/>
                  <a:gd name="T59" fmla="*/ 200 h 1154"/>
                  <a:gd name="T60" fmla="*/ 794 w 1843"/>
                  <a:gd name="T61" fmla="*/ 162 h 1154"/>
                  <a:gd name="T62" fmla="*/ 545 w 1843"/>
                  <a:gd name="T63" fmla="*/ 81 h 1154"/>
                  <a:gd name="T64" fmla="*/ 574 w 1843"/>
                  <a:gd name="T65" fmla="*/ 260 h 1154"/>
                  <a:gd name="T66" fmla="*/ 489 w 1843"/>
                  <a:gd name="T67" fmla="*/ 429 h 1154"/>
                  <a:gd name="T68" fmla="*/ 460 w 1843"/>
                  <a:gd name="T69" fmla="*/ 568 h 1154"/>
                  <a:gd name="T70" fmla="*/ 836 w 1843"/>
                  <a:gd name="T71" fmla="*/ 497 h 1154"/>
                  <a:gd name="T72" fmla="*/ 1262 w 1843"/>
                  <a:gd name="T73" fmla="*/ 498 h 1154"/>
                  <a:gd name="T74" fmla="*/ 1667 w 1843"/>
                  <a:gd name="T75" fmla="*/ 583 h 1154"/>
                  <a:gd name="T76" fmla="*/ 1696 w 1843"/>
                  <a:gd name="T77" fmla="*/ 663 h 1154"/>
                  <a:gd name="T78" fmla="*/ 1353 w 1843"/>
                  <a:gd name="T79" fmla="*/ 572 h 1154"/>
                  <a:gd name="T80" fmla="*/ 1051 w 1843"/>
                  <a:gd name="T81" fmla="*/ 591 h 1154"/>
                  <a:gd name="T82" fmla="*/ 1034 w 1843"/>
                  <a:gd name="T83" fmla="*/ 787 h 1154"/>
                  <a:gd name="T84" fmla="*/ 1122 w 1843"/>
                  <a:gd name="T85" fmla="*/ 1010 h 1154"/>
                  <a:gd name="T86" fmla="*/ 1012 w 1843"/>
                  <a:gd name="T87" fmla="*/ 1005 h 1154"/>
                  <a:gd name="T88" fmla="*/ 934 w 1843"/>
                  <a:gd name="T89" fmla="*/ 786 h 1154"/>
                  <a:gd name="T90" fmla="*/ 963 w 1843"/>
                  <a:gd name="T91" fmla="*/ 549 h 1154"/>
                  <a:gd name="T92" fmla="*/ 582 w 1843"/>
                  <a:gd name="T93" fmla="*/ 601 h 1154"/>
                  <a:gd name="T94" fmla="*/ 553 w 1843"/>
                  <a:gd name="T95" fmla="*/ 805 h 1154"/>
                  <a:gd name="T96" fmla="*/ 525 w 1843"/>
                  <a:gd name="T97" fmla="*/ 1044 h 1154"/>
                  <a:gd name="T98" fmla="*/ 415 w 1843"/>
                  <a:gd name="T99" fmla="*/ 1060 h 1154"/>
                  <a:gd name="T100" fmla="*/ 457 w 1843"/>
                  <a:gd name="T101" fmla="*/ 868 h 1154"/>
                  <a:gd name="T102" fmla="*/ 401 w 1843"/>
                  <a:gd name="T103" fmla="*/ 646 h 1154"/>
                  <a:gd name="T104" fmla="*/ 243 w 1843"/>
                  <a:gd name="T105" fmla="*/ 451 h 1154"/>
                  <a:gd name="T106" fmla="*/ 0 w 1843"/>
                  <a:gd name="T107" fmla="*/ 294 h 1154"/>
                  <a:gd name="T108" fmla="*/ 256 w 1843"/>
                  <a:gd name="T109" fmla="*/ 362 h 1154"/>
                  <a:gd name="T110" fmla="*/ 422 w 1843"/>
                  <a:gd name="T111" fmla="*/ 376 h 1154"/>
                  <a:gd name="T112" fmla="*/ 478 w 1843"/>
                  <a:gd name="T113" fmla="*/ 214 h 1154"/>
                  <a:gd name="T114" fmla="*/ 437 w 1843"/>
                  <a:gd name="T115" fmla="*/ 76 h 1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843" h="1154">
                    <a:moveTo>
                      <a:pt x="734" y="746"/>
                    </a:moveTo>
                    <a:lnTo>
                      <a:pt x="756" y="747"/>
                    </a:lnTo>
                    <a:lnTo>
                      <a:pt x="778" y="752"/>
                    </a:lnTo>
                    <a:lnTo>
                      <a:pt x="802" y="761"/>
                    </a:lnTo>
                    <a:lnTo>
                      <a:pt x="821" y="773"/>
                    </a:lnTo>
                    <a:lnTo>
                      <a:pt x="835" y="788"/>
                    </a:lnTo>
                    <a:lnTo>
                      <a:pt x="841" y="804"/>
                    </a:lnTo>
                    <a:lnTo>
                      <a:pt x="840" y="821"/>
                    </a:lnTo>
                    <a:lnTo>
                      <a:pt x="831" y="837"/>
                    </a:lnTo>
                    <a:lnTo>
                      <a:pt x="818" y="850"/>
                    </a:lnTo>
                    <a:lnTo>
                      <a:pt x="801" y="861"/>
                    </a:lnTo>
                    <a:lnTo>
                      <a:pt x="780" y="868"/>
                    </a:lnTo>
                    <a:lnTo>
                      <a:pt x="757" y="873"/>
                    </a:lnTo>
                    <a:lnTo>
                      <a:pt x="733" y="874"/>
                    </a:lnTo>
                    <a:lnTo>
                      <a:pt x="711" y="873"/>
                    </a:lnTo>
                    <a:lnTo>
                      <a:pt x="690" y="868"/>
                    </a:lnTo>
                    <a:lnTo>
                      <a:pt x="665" y="860"/>
                    </a:lnTo>
                    <a:lnTo>
                      <a:pt x="646" y="848"/>
                    </a:lnTo>
                    <a:lnTo>
                      <a:pt x="634" y="832"/>
                    </a:lnTo>
                    <a:lnTo>
                      <a:pt x="627" y="816"/>
                    </a:lnTo>
                    <a:lnTo>
                      <a:pt x="628" y="799"/>
                    </a:lnTo>
                    <a:lnTo>
                      <a:pt x="636" y="784"/>
                    </a:lnTo>
                    <a:lnTo>
                      <a:pt x="650" y="770"/>
                    </a:lnTo>
                    <a:lnTo>
                      <a:pt x="667" y="759"/>
                    </a:lnTo>
                    <a:lnTo>
                      <a:pt x="687" y="752"/>
                    </a:lnTo>
                    <a:lnTo>
                      <a:pt x="710" y="747"/>
                    </a:lnTo>
                    <a:lnTo>
                      <a:pt x="734" y="746"/>
                    </a:lnTo>
                    <a:close/>
                    <a:moveTo>
                      <a:pt x="1388" y="672"/>
                    </a:moveTo>
                    <a:lnTo>
                      <a:pt x="1408" y="674"/>
                    </a:lnTo>
                    <a:lnTo>
                      <a:pt x="1426" y="677"/>
                    </a:lnTo>
                    <a:lnTo>
                      <a:pt x="1447" y="686"/>
                    </a:lnTo>
                    <a:lnTo>
                      <a:pt x="1463" y="695"/>
                    </a:lnTo>
                    <a:lnTo>
                      <a:pt x="1474" y="709"/>
                    </a:lnTo>
                    <a:lnTo>
                      <a:pt x="1479" y="722"/>
                    </a:lnTo>
                    <a:lnTo>
                      <a:pt x="1478" y="736"/>
                    </a:lnTo>
                    <a:lnTo>
                      <a:pt x="1471" y="750"/>
                    </a:lnTo>
                    <a:lnTo>
                      <a:pt x="1456" y="763"/>
                    </a:lnTo>
                    <a:lnTo>
                      <a:pt x="1437" y="773"/>
                    </a:lnTo>
                    <a:lnTo>
                      <a:pt x="1414" y="780"/>
                    </a:lnTo>
                    <a:lnTo>
                      <a:pt x="1388" y="781"/>
                    </a:lnTo>
                    <a:lnTo>
                      <a:pt x="1370" y="780"/>
                    </a:lnTo>
                    <a:lnTo>
                      <a:pt x="1351" y="776"/>
                    </a:lnTo>
                    <a:lnTo>
                      <a:pt x="1330" y="769"/>
                    </a:lnTo>
                    <a:lnTo>
                      <a:pt x="1315" y="758"/>
                    </a:lnTo>
                    <a:lnTo>
                      <a:pt x="1304" y="746"/>
                    </a:lnTo>
                    <a:lnTo>
                      <a:pt x="1299" y="733"/>
                    </a:lnTo>
                    <a:lnTo>
                      <a:pt x="1300" y="718"/>
                    </a:lnTo>
                    <a:lnTo>
                      <a:pt x="1307" y="704"/>
                    </a:lnTo>
                    <a:lnTo>
                      <a:pt x="1318" y="693"/>
                    </a:lnTo>
                    <a:lnTo>
                      <a:pt x="1333" y="684"/>
                    </a:lnTo>
                    <a:lnTo>
                      <a:pt x="1350" y="678"/>
                    </a:lnTo>
                    <a:lnTo>
                      <a:pt x="1369" y="674"/>
                    </a:lnTo>
                    <a:lnTo>
                      <a:pt x="1388" y="672"/>
                    </a:lnTo>
                    <a:close/>
                    <a:moveTo>
                      <a:pt x="119" y="606"/>
                    </a:moveTo>
                    <a:lnTo>
                      <a:pt x="138" y="607"/>
                    </a:lnTo>
                    <a:lnTo>
                      <a:pt x="156" y="611"/>
                    </a:lnTo>
                    <a:lnTo>
                      <a:pt x="177" y="619"/>
                    </a:lnTo>
                    <a:lnTo>
                      <a:pt x="193" y="629"/>
                    </a:lnTo>
                    <a:lnTo>
                      <a:pt x="204" y="642"/>
                    </a:lnTo>
                    <a:lnTo>
                      <a:pt x="208" y="655"/>
                    </a:lnTo>
                    <a:lnTo>
                      <a:pt x="208" y="670"/>
                    </a:lnTo>
                    <a:lnTo>
                      <a:pt x="201" y="683"/>
                    </a:lnTo>
                    <a:lnTo>
                      <a:pt x="187" y="697"/>
                    </a:lnTo>
                    <a:lnTo>
                      <a:pt x="167" y="706"/>
                    </a:lnTo>
                    <a:lnTo>
                      <a:pt x="143" y="713"/>
                    </a:lnTo>
                    <a:lnTo>
                      <a:pt x="119" y="715"/>
                    </a:lnTo>
                    <a:lnTo>
                      <a:pt x="100" y="713"/>
                    </a:lnTo>
                    <a:lnTo>
                      <a:pt x="81" y="710"/>
                    </a:lnTo>
                    <a:lnTo>
                      <a:pt x="61" y="703"/>
                    </a:lnTo>
                    <a:lnTo>
                      <a:pt x="45" y="692"/>
                    </a:lnTo>
                    <a:lnTo>
                      <a:pt x="34" y="680"/>
                    </a:lnTo>
                    <a:lnTo>
                      <a:pt x="28" y="666"/>
                    </a:lnTo>
                    <a:lnTo>
                      <a:pt x="29" y="652"/>
                    </a:lnTo>
                    <a:lnTo>
                      <a:pt x="37" y="637"/>
                    </a:lnTo>
                    <a:lnTo>
                      <a:pt x="48" y="626"/>
                    </a:lnTo>
                    <a:lnTo>
                      <a:pt x="62" y="618"/>
                    </a:lnTo>
                    <a:lnTo>
                      <a:pt x="79" y="612"/>
                    </a:lnTo>
                    <a:lnTo>
                      <a:pt x="98" y="607"/>
                    </a:lnTo>
                    <a:lnTo>
                      <a:pt x="119" y="606"/>
                    </a:lnTo>
                    <a:close/>
                    <a:moveTo>
                      <a:pt x="1090" y="203"/>
                    </a:moveTo>
                    <a:lnTo>
                      <a:pt x="1106" y="204"/>
                    </a:lnTo>
                    <a:lnTo>
                      <a:pt x="1121" y="207"/>
                    </a:lnTo>
                    <a:lnTo>
                      <a:pt x="1142" y="215"/>
                    </a:lnTo>
                    <a:lnTo>
                      <a:pt x="1158" y="227"/>
                    </a:lnTo>
                    <a:lnTo>
                      <a:pt x="1165" y="241"/>
                    </a:lnTo>
                    <a:lnTo>
                      <a:pt x="1166" y="255"/>
                    </a:lnTo>
                    <a:lnTo>
                      <a:pt x="1160" y="269"/>
                    </a:lnTo>
                    <a:lnTo>
                      <a:pt x="1148" y="281"/>
                    </a:lnTo>
                    <a:lnTo>
                      <a:pt x="1131" y="289"/>
                    </a:lnTo>
                    <a:lnTo>
                      <a:pt x="1110" y="294"/>
                    </a:lnTo>
                    <a:lnTo>
                      <a:pt x="1090" y="296"/>
                    </a:lnTo>
                    <a:lnTo>
                      <a:pt x="1073" y="295"/>
                    </a:lnTo>
                    <a:lnTo>
                      <a:pt x="1057" y="291"/>
                    </a:lnTo>
                    <a:lnTo>
                      <a:pt x="1037" y="283"/>
                    </a:lnTo>
                    <a:lnTo>
                      <a:pt x="1022" y="272"/>
                    </a:lnTo>
                    <a:lnTo>
                      <a:pt x="1014" y="259"/>
                    </a:lnTo>
                    <a:lnTo>
                      <a:pt x="1012" y="244"/>
                    </a:lnTo>
                    <a:lnTo>
                      <a:pt x="1020" y="230"/>
                    </a:lnTo>
                    <a:lnTo>
                      <a:pt x="1032" y="219"/>
                    </a:lnTo>
                    <a:lnTo>
                      <a:pt x="1049" y="210"/>
                    </a:lnTo>
                    <a:lnTo>
                      <a:pt x="1068" y="206"/>
                    </a:lnTo>
                    <a:lnTo>
                      <a:pt x="1090" y="203"/>
                    </a:lnTo>
                    <a:close/>
                    <a:moveTo>
                      <a:pt x="814" y="161"/>
                    </a:moveTo>
                    <a:lnTo>
                      <a:pt x="829" y="162"/>
                    </a:lnTo>
                    <a:lnTo>
                      <a:pt x="844" y="165"/>
                    </a:lnTo>
                    <a:lnTo>
                      <a:pt x="864" y="173"/>
                    </a:lnTo>
                    <a:lnTo>
                      <a:pt x="878" y="184"/>
                    </a:lnTo>
                    <a:lnTo>
                      <a:pt x="886" y="196"/>
                    </a:lnTo>
                    <a:lnTo>
                      <a:pt x="887" y="210"/>
                    </a:lnTo>
                    <a:lnTo>
                      <a:pt x="881" y="224"/>
                    </a:lnTo>
                    <a:lnTo>
                      <a:pt x="869" y="235"/>
                    </a:lnTo>
                    <a:lnTo>
                      <a:pt x="853" y="243"/>
                    </a:lnTo>
                    <a:lnTo>
                      <a:pt x="834" y="248"/>
                    </a:lnTo>
                    <a:lnTo>
                      <a:pt x="813" y="249"/>
                    </a:lnTo>
                    <a:lnTo>
                      <a:pt x="798" y="248"/>
                    </a:lnTo>
                    <a:lnTo>
                      <a:pt x="783" y="246"/>
                    </a:lnTo>
                    <a:lnTo>
                      <a:pt x="763" y="237"/>
                    </a:lnTo>
                    <a:lnTo>
                      <a:pt x="749" y="226"/>
                    </a:lnTo>
                    <a:lnTo>
                      <a:pt x="742" y="214"/>
                    </a:lnTo>
                    <a:lnTo>
                      <a:pt x="740" y="200"/>
                    </a:lnTo>
                    <a:lnTo>
                      <a:pt x="746" y="186"/>
                    </a:lnTo>
                    <a:lnTo>
                      <a:pt x="759" y="175"/>
                    </a:lnTo>
                    <a:lnTo>
                      <a:pt x="774" y="167"/>
                    </a:lnTo>
                    <a:lnTo>
                      <a:pt x="794" y="162"/>
                    </a:lnTo>
                    <a:lnTo>
                      <a:pt x="814" y="161"/>
                    </a:lnTo>
                    <a:close/>
                    <a:moveTo>
                      <a:pt x="490" y="0"/>
                    </a:moveTo>
                    <a:lnTo>
                      <a:pt x="520" y="40"/>
                    </a:lnTo>
                    <a:lnTo>
                      <a:pt x="545" y="81"/>
                    </a:lnTo>
                    <a:lnTo>
                      <a:pt x="563" y="123"/>
                    </a:lnTo>
                    <a:lnTo>
                      <a:pt x="574" y="168"/>
                    </a:lnTo>
                    <a:lnTo>
                      <a:pt x="577" y="214"/>
                    </a:lnTo>
                    <a:lnTo>
                      <a:pt x="574" y="260"/>
                    </a:lnTo>
                    <a:lnTo>
                      <a:pt x="563" y="305"/>
                    </a:lnTo>
                    <a:lnTo>
                      <a:pt x="545" y="348"/>
                    </a:lnTo>
                    <a:lnTo>
                      <a:pt x="519" y="389"/>
                    </a:lnTo>
                    <a:lnTo>
                      <a:pt x="489" y="429"/>
                    </a:lnTo>
                    <a:lnTo>
                      <a:pt x="453" y="467"/>
                    </a:lnTo>
                    <a:lnTo>
                      <a:pt x="410" y="502"/>
                    </a:lnTo>
                    <a:lnTo>
                      <a:pt x="437" y="535"/>
                    </a:lnTo>
                    <a:lnTo>
                      <a:pt x="460" y="568"/>
                    </a:lnTo>
                    <a:lnTo>
                      <a:pt x="549" y="544"/>
                    </a:lnTo>
                    <a:lnTo>
                      <a:pt x="642" y="525"/>
                    </a:lnTo>
                    <a:lnTo>
                      <a:pt x="737" y="508"/>
                    </a:lnTo>
                    <a:lnTo>
                      <a:pt x="836" y="497"/>
                    </a:lnTo>
                    <a:lnTo>
                      <a:pt x="936" y="490"/>
                    </a:lnTo>
                    <a:lnTo>
                      <a:pt x="1040" y="487"/>
                    </a:lnTo>
                    <a:lnTo>
                      <a:pt x="1152" y="491"/>
                    </a:lnTo>
                    <a:lnTo>
                      <a:pt x="1262" y="498"/>
                    </a:lnTo>
                    <a:lnTo>
                      <a:pt x="1368" y="513"/>
                    </a:lnTo>
                    <a:lnTo>
                      <a:pt x="1471" y="531"/>
                    </a:lnTo>
                    <a:lnTo>
                      <a:pt x="1571" y="555"/>
                    </a:lnTo>
                    <a:lnTo>
                      <a:pt x="1667" y="583"/>
                    </a:lnTo>
                    <a:lnTo>
                      <a:pt x="1757" y="616"/>
                    </a:lnTo>
                    <a:lnTo>
                      <a:pt x="1843" y="652"/>
                    </a:lnTo>
                    <a:lnTo>
                      <a:pt x="1772" y="694"/>
                    </a:lnTo>
                    <a:lnTo>
                      <a:pt x="1696" y="663"/>
                    </a:lnTo>
                    <a:lnTo>
                      <a:pt x="1616" y="635"/>
                    </a:lnTo>
                    <a:lnTo>
                      <a:pt x="1531" y="609"/>
                    </a:lnTo>
                    <a:lnTo>
                      <a:pt x="1444" y="589"/>
                    </a:lnTo>
                    <a:lnTo>
                      <a:pt x="1353" y="572"/>
                    </a:lnTo>
                    <a:lnTo>
                      <a:pt x="1260" y="560"/>
                    </a:lnTo>
                    <a:lnTo>
                      <a:pt x="1165" y="551"/>
                    </a:lnTo>
                    <a:lnTo>
                      <a:pt x="1067" y="548"/>
                    </a:lnTo>
                    <a:lnTo>
                      <a:pt x="1051" y="591"/>
                    </a:lnTo>
                    <a:lnTo>
                      <a:pt x="1039" y="636"/>
                    </a:lnTo>
                    <a:lnTo>
                      <a:pt x="1032" y="682"/>
                    </a:lnTo>
                    <a:lnTo>
                      <a:pt x="1029" y="728"/>
                    </a:lnTo>
                    <a:lnTo>
                      <a:pt x="1034" y="787"/>
                    </a:lnTo>
                    <a:lnTo>
                      <a:pt x="1045" y="845"/>
                    </a:lnTo>
                    <a:lnTo>
                      <a:pt x="1064" y="901"/>
                    </a:lnTo>
                    <a:lnTo>
                      <a:pt x="1090" y="956"/>
                    </a:lnTo>
                    <a:lnTo>
                      <a:pt x="1122" y="1010"/>
                    </a:lnTo>
                    <a:lnTo>
                      <a:pt x="1162" y="1060"/>
                    </a:lnTo>
                    <a:lnTo>
                      <a:pt x="1089" y="1105"/>
                    </a:lnTo>
                    <a:lnTo>
                      <a:pt x="1048" y="1056"/>
                    </a:lnTo>
                    <a:lnTo>
                      <a:pt x="1012" y="1005"/>
                    </a:lnTo>
                    <a:lnTo>
                      <a:pt x="983" y="952"/>
                    </a:lnTo>
                    <a:lnTo>
                      <a:pt x="960" y="898"/>
                    </a:lnTo>
                    <a:lnTo>
                      <a:pt x="944" y="843"/>
                    </a:lnTo>
                    <a:lnTo>
                      <a:pt x="934" y="786"/>
                    </a:lnTo>
                    <a:lnTo>
                      <a:pt x="930" y="728"/>
                    </a:lnTo>
                    <a:lnTo>
                      <a:pt x="934" y="668"/>
                    </a:lnTo>
                    <a:lnTo>
                      <a:pt x="945" y="607"/>
                    </a:lnTo>
                    <a:lnTo>
                      <a:pt x="963" y="549"/>
                    </a:lnTo>
                    <a:lnTo>
                      <a:pt x="864" y="555"/>
                    </a:lnTo>
                    <a:lnTo>
                      <a:pt x="767" y="566"/>
                    </a:lnTo>
                    <a:lnTo>
                      <a:pt x="673" y="582"/>
                    </a:lnTo>
                    <a:lnTo>
                      <a:pt x="582" y="601"/>
                    </a:lnTo>
                    <a:lnTo>
                      <a:pt x="495" y="625"/>
                    </a:lnTo>
                    <a:lnTo>
                      <a:pt x="522" y="683"/>
                    </a:lnTo>
                    <a:lnTo>
                      <a:pt x="541" y="744"/>
                    </a:lnTo>
                    <a:lnTo>
                      <a:pt x="553" y="805"/>
                    </a:lnTo>
                    <a:lnTo>
                      <a:pt x="558" y="868"/>
                    </a:lnTo>
                    <a:lnTo>
                      <a:pt x="554" y="927"/>
                    </a:lnTo>
                    <a:lnTo>
                      <a:pt x="543" y="987"/>
                    </a:lnTo>
                    <a:lnTo>
                      <a:pt x="525" y="1044"/>
                    </a:lnTo>
                    <a:lnTo>
                      <a:pt x="500" y="1099"/>
                    </a:lnTo>
                    <a:lnTo>
                      <a:pt x="470" y="1154"/>
                    </a:lnTo>
                    <a:lnTo>
                      <a:pt x="391" y="1106"/>
                    </a:lnTo>
                    <a:lnTo>
                      <a:pt x="415" y="1060"/>
                    </a:lnTo>
                    <a:lnTo>
                      <a:pt x="433" y="1015"/>
                    </a:lnTo>
                    <a:lnTo>
                      <a:pt x="447" y="966"/>
                    </a:lnTo>
                    <a:lnTo>
                      <a:pt x="455" y="918"/>
                    </a:lnTo>
                    <a:lnTo>
                      <a:pt x="457" y="868"/>
                    </a:lnTo>
                    <a:lnTo>
                      <a:pt x="454" y="810"/>
                    </a:lnTo>
                    <a:lnTo>
                      <a:pt x="443" y="755"/>
                    </a:lnTo>
                    <a:lnTo>
                      <a:pt x="425" y="699"/>
                    </a:lnTo>
                    <a:lnTo>
                      <a:pt x="401" y="646"/>
                    </a:lnTo>
                    <a:lnTo>
                      <a:pt x="370" y="595"/>
                    </a:lnTo>
                    <a:lnTo>
                      <a:pt x="334" y="544"/>
                    </a:lnTo>
                    <a:lnTo>
                      <a:pt x="291" y="497"/>
                    </a:lnTo>
                    <a:lnTo>
                      <a:pt x="243" y="451"/>
                    </a:lnTo>
                    <a:lnTo>
                      <a:pt x="190" y="408"/>
                    </a:lnTo>
                    <a:lnTo>
                      <a:pt x="131" y="368"/>
                    </a:lnTo>
                    <a:lnTo>
                      <a:pt x="68" y="329"/>
                    </a:lnTo>
                    <a:lnTo>
                      <a:pt x="0" y="294"/>
                    </a:lnTo>
                    <a:lnTo>
                      <a:pt x="72" y="252"/>
                    </a:lnTo>
                    <a:lnTo>
                      <a:pt x="137" y="285"/>
                    </a:lnTo>
                    <a:lnTo>
                      <a:pt x="198" y="322"/>
                    </a:lnTo>
                    <a:lnTo>
                      <a:pt x="256" y="362"/>
                    </a:lnTo>
                    <a:lnTo>
                      <a:pt x="308" y="403"/>
                    </a:lnTo>
                    <a:lnTo>
                      <a:pt x="357" y="446"/>
                    </a:lnTo>
                    <a:lnTo>
                      <a:pt x="392" y="412"/>
                    </a:lnTo>
                    <a:lnTo>
                      <a:pt x="422" y="376"/>
                    </a:lnTo>
                    <a:lnTo>
                      <a:pt x="445" y="337"/>
                    </a:lnTo>
                    <a:lnTo>
                      <a:pt x="464" y="298"/>
                    </a:lnTo>
                    <a:lnTo>
                      <a:pt x="474" y="256"/>
                    </a:lnTo>
                    <a:lnTo>
                      <a:pt x="478" y="214"/>
                    </a:lnTo>
                    <a:lnTo>
                      <a:pt x="476" y="178"/>
                    </a:lnTo>
                    <a:lnTo>
                      <a:pt x="467" y="143"/>
                    </a:lnTo>
                    <a:lnTo>
                      <a:pt x="455" y="109"/>
                    </a:lnTo>
                    <a:lnTo>
                      <a:pt x="437" y="76"/>
                    </a:lnTo>
                    <a:lnTo>
                      <a:pt x="415" y="45"/>
                    </a:lnTo>
                    <a:lnTo>
                      <a:pt x="490" y="0"/>
                    </a:lnTo>
                    <a:close/>
                  </a:path>
                </a:pathLst>
              </a:custGeom>
              <a:solidFill>
                <a:srgbClr val="007AC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white"/>
                  </a:solidFill>
                  <a:latin typeface="Arial" charset="0"/>
                  <a:ea typeface="ＭＳ Ｐゴシック"/>
                  <a:cs typeface="ＭＳ Ｐゴシック"/>
                </a:endParaRPr>
              </a:p>
            </p:txBody>
          </p:sp>
        </p:grpSp>
      </p:grpSp>
      <p:sp>
        <p:nvSpPr>
          <p:cNvPr id="160" name="TextBox 159"/>
          <p:cNvSpPr txBox="1"/>
          <p:nvPr/>
        </p:nvSpPr>
        <p:spPr>
          <a:xfrm>
            <a:off x="7492534" y="5405976"/>
            <a:ext cx="1462540" cy="326573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ctr" defTabSz="905759" fontAlgn="base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>
                <a:srgbClr val="00B9F2">
                  <a:lumMod val="60000"/>
                  <a:lumOff val="40000"/>
                </a:srgbClr>
              </a:buClr>
              <a:buSzPct val="80000"/>
              <a:defRPr/>
            </a:pPr>
            <a:r>
              <a:rPr lang="en-US" sz="1600" dirty="0">
                <a:solidFill>
                  <a:prstClr val="white"/>
                </a:solidFill>
                <a:latin typeface="Arial" charset="0"/>
                <a:ea typeface="ＭＳ Ｐゴシック"/>
                <a:cs typeface="Arial"/>
              </a:rPr>
              <a:t>Image</a:t>
            </a:r>
          </a:p>
          <a:p>
            <a:pPr algn="ctr" defTabSz="905759" fontAlgn="base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>
                <a:srgbClr val="00B9F2">
                  <a:lumMod val="60000"/>
                  <a:lumOff val="40000"/>
                </a:srgbClr>
              </a:buClr>
              <a:buSzPct val="80000"/>
              <a:defRPr/>
            </a:pPr>
            <a:r>
              <a:rPr lang="en-US" sz="1600" dirty="0">
                <a:solidFill>
                  <a:prstClr val="white"/>
                </a:solidFill>
                <a:latin typeface="Arial" charset="0"/>
                <a:ea typeface="ＭＳ Ｐゴシック"/>
                <a:cs typeface="Arial"/>
              </a:rPr>
              <a:t>Layers</a:t>
            </a:r>
          </a:p>
        </p:txBody>
      </p:sp>
      <p:grpSp>
        <p:nvGrpSpPr>
          <p:cNvPr id="161" name="Group 160"/>
          <p:cNvGrpSpPr/>
          <p:nvPr/>
        </p:nvGrpSpPr>
        <p:grpSpPr>
          <a:xfrm>
            <a:off x="7611538" y="4266325"/>
            <a:ext cx="1111250" cy="909638"/>
            <a:chOff x="6470960" y="4312512"/>
            <a:chExt cx="1111250" cy="909638"/>
          </a:xfrm>
        </p:grpSpPr>
        <p:grpSp>
          <p:nvGrpSpPr>
            <p:cNvPr id="162" name="Group 161"/>
            <p:cNvGrpSpPr/>
            <p:nvPr/>
          </p:nvGrpSpPr>
          <p:grpSpPr>
            <a:xfrm>
              <a:off x="6470960" y="4312512"/>
              <a:ext cx="1111250" cy="909638"/>
              <a:chOff x="6007821" y="2887476"/>
              <a:chExt cx="1111250" cy="909638"/>
            </a:xfrm>
          </p:grpSpPr>
          <p:grpSp>
            <p:nvGrpSpPr>
              <p:cNvPr id="183" name="Group 182"/>
              <p:cNvGrpSpPr/>
              <p:nvPr/>
            </p:nvGrpSpPr>
            <p:grpSpPr>
              <a:xfrm>
                <a:off x="6007821" y="2887476"/>
                <a:ext cx="806450" cy="604838"/>
                <a:chOff x="3196318" y="5148724"/>
                <a:chExt cx="806450" cy="604838"/>
              </a:xfrm>
            </p:grpSpPr>
            <p:sp useBgFill="1">
              <p:nvSpPr>
                <p:cNvPr id="272" name="Rectangle 54"/>
                <p:cNvSpPr>
                  <a:spLocks noChangeArrowheads="1"/>
                </p:cNvSpPr>
                <p:nvPr/>
              </p:nvSpPr>
              <p:spPr bwMode="auto">
                <a:xfrm>
                  <a:off x="3196318" y="5148724"/>
                  <a:ext cx="806450" cy="604838"/>
                </a:xfrm>
                <a:prstGeom prst="rect">
                  <a:avLst/>
                </a:prstGeom>
                <a:ln w="0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73" name="Freeform 55"/>
                <p:cNvSpPr>
                  <a:spLocks noEditPoints="1"/>
                </p:cNvSpPr>
                <p:nvPr/>
              </p:nvSpPr>
              <p:spPr bwMode="auto">
                <a:xfrm>
                  <a:off x="3234418" y="5185237"/>
                  <a:ext cx="730250" cy="530225"/>
                </a:xfrm>
                <a:custGeom>
                  <a:avLst/>
                  <a:gdLst>
                    <a:gd name="T0" fmla="*/ 120 w 2298"/>
                    <a:gd name="T1" fmla="*/ 120 h 1670"/>
                    <a:gd name="T2" fmla="*/ 120 w 2298"/>
                    <a:gd name="T3" fmla="*/ 1550 h 1670"/>
                    <a:gd name="T4" fmla="*/ 2178 w 2298"/>
                    <a:gd name="T5" fmla="*/ 1550 h 1670"/>
                    <a:gd name="T6" fmla="*/ 2178 w 2298"/>
                    <a:gd name="T7" fmla="*/ 120 h 1670"/>
                    <a:gd name="T8" fmla="*/ 120 w 2298"/>
                    <a:gd name="T9" fmla="*/ 120 h 1670"/>
                    <a:gd name="T10" fmla="*/ 0 w 2298"/>
                    <a:gd name="T11" fmla="*/ 0 h 1670"/>
                    <a:gd name="T12" fmla="*/ 2298 w 2298"/>
                    <a:gd name="T13" fmla="*/ 0 h 1670"/>
                    <a:gd name="T14" fmla="*/ 2298 w 2298"/>
                    <a:gd name="T15" fmla="*/ 1670 h 1670"/>
                    <a:gd name="T16" fmla="*/ 0 w 2298"/>
                    <a:gd name="T17" fmla="*/ 1670 h 1670"/>
                    <a:gd name="T18" fmla="*/ 0 w 2298"/>
                    <a:gd name="T19" fmla="*/ 0 h 16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298" h="1670">
                      <a:moveTo>
                        <a:pt x="120" y="120"/>
                      </a:moveTo>
                      <a:lnTo>
                        <a:pt x="120" y="1550"/>
                      </a:lnTo>
                      <a:lnTo>
                        <a:pt x="2178" y="1550"/>
                      </a:lnTo>
                      <a:lnTo>
                        <a:pt x="2178" y="120"/>
                      </a:lnTo>
                      <a:lnTo>
                        <a:pt x="120" y="120"/>
                      </a:lnTo>
                      <a:close/>
                      <a:moveTo>
                        <a:pt x="0" y="0"/>
                      </a:moveTo>
                      <a:lnTo>
                        <a:pt x="2298" y="0"/>
                      </a:lnTo>
                      <a:lnTo>
                        <a:pt x="2298" y="1670"/>
                      </a:lnTo>
                      <a:lnTo>
                        <a:pt x="0" y="167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74" name="Rectangle 56"/>
                <p:cNvSpPr>
                  <a:spLocks noChangeArrowheads="1"/>
                </p:cNvSpPr>
                <p:nvPr/>
              </p:nvSpPr>
              <p:spPr bwMode="auto">
                <a:xfrm>
                  <a:off x="3310618" y="5261437"/>
                  <a:ext cx="577850" cy="379413"/>
                </a:xfrm>
                <a:prstGeom prst="rect">
                  <a:avLst/>
                </a:prstGeom>
                <a:solidFill>
                  <a:srgbClr val="FFFFFF"/>
                </a:solidFill>
                <a:ln w="0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75" name="Rectangle 60"/>
                <p:cNvSpPr>
                  <a:spLocks noChangeArrowheads="1"/>
                </p:cNvSpPr>
                <p:nvPr/>
              </p:nvSpPr>
              <p:spPr bwMode="auto">
                <a:xfrm>
                  <a:off x="3815443" y="5261437"/>
                  <a:ext cx="73025" cy="76200"/>
                </a:xfrm>
                <a:prstGeom prst="rect">
                  <a:avLst/>
                </a:prstGeom>
                <a:solidFill>
                  <a:srgbClr val="2271C9"/>
                </a:solidFill>
                <a:ln w="0">
                  <a:solidFill>
                    <a:srgbClr val="2271C9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76" name="Rectangle 57"/>
                <p:cNvSpPr>
                  <a:spLocks noChangeArrowheads="1"/>
                </p:cNvSpPr>
                <p:nvPr/>
              </p:nvSpPr>
              <p:spPr bwMode="auto">
                <a:xfrm>
                  <a:off x="3815443" y="5337637"/>
                  <a:ext cx="73025" cy="76200"/>
                </a:xfrm>
                <a:prstGeom prst="rect">
                  <a:avLst/>
                </a:prstGeom>
                <a:solidFill>
                  <a:srgbClr val="2271C9"/>
                </a:solidFill>
                <a:ln w="0">
                  <a:solidFill>
                    <a:srgbClr val="2271C9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77" name="Rectangle 58"/>
                <p:cNvSpPr>
                  <a:spLocks noChangeArrowheads="1"/>
                </p:cNvSpPr>
                <p:nvPr/>
              </p:nvSpPr>
              <p:spPr bwMode="auto">
                <a:xfrm>
                  <a:off x="3670981" y="5261437"/>
                  <a:ext cx="73025" cy="76200"/>
                </a:xfrm>
                <a:prstGeom prst="rect">
                  <a:avLst/>
                </a:prstGeom>
                <a:solidFill>
                  <a:srgbClr val="F7C237"/>
                </a:solidFill>
                <a:ln w="0">
                  <a:solidFill>
                    <a:srgbClr val="F7C237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78" name="Rectangle 59"/>
                <p:cNvSpPr>
                  <a:spLocks noChangeArrowheads="1"/>
                </p:cNvSpPr>
                <p:nvPr/>
              </p:nvSpPr>
              <p:spPr bwMode="auto">
                <a:xfrm>
                  <a:off x="3744006" y="5261437"/>
                  <a:ext cx="71438" cy="76200"/>
                </a:xfrm>
                <a:prstGeom prst="rect">
                  <a:avLst/>
                </a:prstGeom>
                <a:solidFill>
                  <a:srgbClr val="A5FFFB"/>
                </a:solidFill>
                <a:ln w="0">
                  <a:solidFill>
                    <a:srgbClr val="A5FFFB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79" name="Rectangle 61"/>
                <p:cNvSpPr>
                  <a:spLocks noChangeArrowheads="1"/>
                </p:cNvSpPr>
                <p:nvPr/>
              </p:nvSpPr>
              <p:spPr bwMode="auto">
                <a:xfrm>
                  <a:off x="3383643" y="5261437"/>
                  <a:ext cx="71438" cy="76200"/>
                </a:xfrm>
                <a:prstGeom prst="rect">
                  <a:avLst/>
                </a:prstGeom>
                <a:solidFill>
                  <a:srgbClr val="AAD04B"/>
                </a:solidFill>
                <a:ln w="0">
                  <a:solidFill>
                    <a:srgbClr val="AAD04B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80" name="Rectangle 62"/>
                <p:cNvSpPr>
                  <a:spLocks noChangeArrowheads="1"/>
                </p:cNvSpPr>
                <p:nvPr/>
              </p:nvSpPr>
              <p:spPr bwMode="auto">
                <a:xfrm>
                  <a:off x="3310618" y="5261437"/>
                  <a:ext cx="73025" cy="76200"/>
                </a:xfrm>
                <a:prstGeom prst="rect">
                  <a:avLst/>
                </a:prstGeom>
                <a:solidFill>
                  <a:srgbClr val="AAD04B"/>
                </a:solidFill>
                <a:ln w="0">
                  <a:solidFill>
                    <a:srgbClr val="AAD04B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81" name="Rectangle 63"/>
                <p:cNvSpPr>
                  <a:spLocks noChangeArrowheads="1"/>
                </p:cNvSpPr>
                <p:nvPr/>
              </p:nvSpPr>
              <p:spPr bwMode="auto">
                <a:xfrm>
                  <a:off x="3310618" y="5337637"/>
                  <a:ext cx="73025" cy="76200"/>
                </a:xfrm>
                <a:prstGeom prst="rect">
                  <a:avLst/>
                </a:prstGeom>
                <a:solidFill>
                  <a:srgbClr val="AAD04B"/>
                </a:solidFill>
                <a:ln w="0">
                  <a:solidFill>
                    <a:srgbClr val="AAD04B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82" name="Rectangle 64"/>
                <p:cNvSpPr>
                  <a:spLocks noChangeArrowheads="1"/>
                </p:cNvSpPr>
                <p:nvPr/>
              </p:nvSpPr>
              <p:spPr bwMode="auto">
                <a:xfrm>
                  <a:off x="3310618" y="5413837"/>
                  <a:ext cx="73025" cy="74613"/>
                </a:xfrm>
                <a:prstGeom prst="rect">
                  <a:avLst/>
                </a:prstGeom>
                <a:solidFill>
                  <a:srgbClr val="DDECB7"/>
                </a:solidFill>
                <a:ln w="0">
                  <a:solidFill>
                    <a:srgbClr val="DDECB7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83" name="Rectangle 65"/>
                <p:cNvSpPr>
                  <a:spLocks noChangeArrowheads="1"/>
                </p:cNvSpPr>
                <p:nvPr/>
              </p:nvSpPr>
              <p:spPr bwMode="auto">
                <a:xfrm>
                  <a:off x="3310618" y="5488449"/>
                  <a:ext cx="73025" cy="76200"/>
                </a:xfrm>
                <a:prstGeom prst="rect">
                  <a:avLst/>
                </a:prstGeom>
                <a:solidFill>
                  <a:srgbClr val="F7C237"/>
                </a:solidFill>
                <a:ln w="0">
                  <a:solidFill>
                    <a:srgbClr val="F7C237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84" name="Rectangle 66"/>
                <p:cNvSpPr>
                  <a:spLocks noChangeArrowheads="1"/>
                </p:cNvSpPr>
                <p:nvPr/>
              </p:nvSpPr>
              <p:spPr bwMode="auto">
                <a:xfrm>
                  <a:off x="3310618" y="5564649"/>
                  <a:ext cx="73025" cy="76200"/>
                </a:xfrm>
                <a:prstGeom prst="rect">
                  <a:avLst/>
                </a:prstGeom>
                <a:solidFill>
                  <a:srgbClr val="AAD04B"/>
                </a:solidFill>
                <a:ln w="0">
                  <a:solidFill>
                    <a:srgbClr val="AAD04B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85" name="Rectangle 67"/>
                <p:cNvSpPr>
                  <a:spLocks noChangeArrowheads="1"/>
                </p:cNvSpPr>
                <p:nvPr/>
              </p:nvSpPr>
              <p:spPr bwMode="auto">
                <a:xfrm>
                  <a:off x="3455081" y="5261437"/>
                  <a:ext cx="73025" cy="76200"/>
                </a:xfrm>
                <a:prstGeom prst="rect">
                  <a:avLst/>
                </a:prstGeom>
                <a:solidFill>
                  <a:srgbClr val="F7C237"/>
                </a:solidFill>
                <a:ln w="0">
                  <a:solidFill>
                    <a:srgbClr val="F7C237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86" name="Rectangle 68"/>
                <p:cNvSpPr>
                  <a:spLocks noChangeArrowheads="1"/>
                </p:cNvSpPr>
                <p:nvPr/>
              </p:nvSpPr>
              <p:spPr bwMode="auto">
                <a:xfrm>
                  <a:off x="3528106" y="5261437"/>
                  <a:ext cx="71438" cy="76200"/>
                </a:xfrm>
                <a:prstGeom prst="rect">
                  <a:avLst/>
                </a:prstGeom>
                <a:solidFill>
                  <a:srgbClr val="AAD04B"/>
                </a:solidFill>
                <a:ln w="0">
                  <a:solidFill>
                    <a:srgbClr val="AAD04B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87" name="Rectangle 69"/>
                <p:cNvSpPr>
                  <a:spLocks noChangeArrowheads="1"/>
                </p:cNvSpPr>
                <p:nvPr/>
              </p:nvSpPr>
              <p:spPr bwMode="auto">
                <a:xfrm>
                  <a:off x="3599543" y="5261437"/>
                  <a:ext cx="71438" cy="76200"/>
                </a:xfrm>
                <a:prstGeom prst="rect">
                  <a:avLst/>
                </a:prstGeom>
                <a:solidFill>
                  <a:srgbClr val="FF863D"/>
                </a:solidFill>
                <a:ln w="0">
                  <a:solidFill>
                    <a:srgbClr val="FF863D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88" name="Rectangle 70"/>
                <p:cNvSpPr>
                  <a:spLocks noChangeArrowheads="1"/>
                </p:cNvSpPr>
                <p:nvPr/>
              </p:nvSpPr>
              <p:spPr bwMode="auto">
                <a:xfrm>
                  <a:off x="3383643" y="5337637"/>
                  <a:ext cx="71438" cy="76200"/>
                </a:xfrm>
                <a:prstGeom prst="rect">
                  <a:avLst/>
                </a:prstGeom>
                <a:solidFill>
                  <a:srgbClr val="DDECB7"/>
                </a:solidFill>
                <a:ln w="0">
                  <a:solidFill>
                    <a:srgbClr val="DDECB7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89" name="Rectangle 71"/>
                <p:cNvSpPr>
                  <a:spLocks noChangeArrowheads="1"/>
                </p:cNvSpPr>
                <p:nvPr/>
              </p:nvSpPr>
              <p:spPr bwMode="auto">
                <a:xfrm>
                  <a:off x="3455081" y="5337637"/>
                  <a:ext cx="73025" cy="76200"/>
                </a:xfrm>
                <a:prstGeom prst="rect">
                  <a:avLst/>
                </a:prstGeom>
                <a:solidFill>
                  <a:srgbClr val="F7C237"/>
                </a:solidFill>
                <a:ln w="0">
                  <a:solidFill>
                    <a:srgbClr val="F7C237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90" name="Rectangle 72"/>
                <p:cNvSpPr>
                  <a:spLocks noChangeArrowheads="1"/>
                </p:cNvSpPr>
                <p:nvPr/>
              </p:nvSpPr>
              <p:spPr bwMode="auto">
                <a:xfrm>
                  <a:off x="3528106" y="5337637"/>
                  <a:ext cx="71438" cy="76200"/>
                </a:xfrm>
                <a:prstGeom prst="rect">
                  <a:avLst/>
                </a:prstGeom>
                <a:solidFill>
                  <a:srgbClr val="FF863D"/>
                </a:solidFill>
                <a:ln w="0">
                  <a:solidFill>
                    <a:srgbClr val="FF863D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91" name="Rectangle 73"/>
                <p:cNvSpPr>
                  <a:spLocks noChangeArrowheads="1"/>
                </p:cNvSpPr>
                <p:nvPr/>
              </p:nvSpPr>
              <p:spPr bwMode="auto">
                <a:xfrm>
                  <a:off x="3599543" y="5337637"/>
                  <a:ext cx="71438" cy="76200"/>
                </a:xfrm>
                <a:prstGeom prst="rect">
                  <a:avLst/>
                </a:prstGeom>
                <a:solidFill>
                  <a:srgbClr val="A5FFFB"/>
                </a:solidFill>
                <a:ln w="0">
                  <a:solidFill>
                    <a:srgbClr val="A5FFFB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92" name="Rectangle 74"/>
                <p:cNvSpPr>
                  <a:spLocks noChangeArrowheads="1"/>
                </p:cNvSpPr>
                <p:nvPr/>
              </p:nvSpPr>
              <p:spPr bwMode="auto">
                <a:xfrm>
                  <a:off x="3670981" y="5337637"/>
                  <a:ext cx="73025" cy="76200"/>
                </a:xfrm>
                <a:prstGeom prst="rect">
                  <a:avLst/>
                </a:prstGeom>
                <a:solidFill>
                  <a:srgbClr val="00B9F2"/>
                </a:solidFill>
                <a:ln w="0">
                  <a:solidFill>
                    <a:srgbClr val="00B9F2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93" name="Rectangle 75"/>
                <p:cNvSpPr>
                  <a:spLocks noChangeArrowheads="1"/>
                </p:cNvSpPr>
                <p:nvPr/>
              </p:nvSpPr>
              <p:spPr bwMode="auto">
                <a:xfrm>
                  <a:off x="3383643" y="5413837"/>
                  <a:ext cx="71438" cy="74613"/>
                </a:xfrm>
                <a:prstGeom prst="rect">
                  <a:avLst/>
                </a:prstGeom>
                <a:solidFill>
                  <a:srgbClr val="F7C237"/>
                </a:solidFill>
                <a:ln w="0">
                  <a:solidFill>
                    <a:srgbClr val="F7C237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94" name="Rectangle 76"/>
                <p:cNvSpPr>
                  <a:spLocks noChangeArrowheads="1"/>
                </p:cNvSpPr>
                <p:nvPr/>
              </p:nvSpPr>
              <p:spPr bwMode="auto">
                <a:xfrm>
                  <a:off x="3455081" y="5413837"/>
                  <a:ext cx="73025" cy="74613"/>
                </a:xfrm>
                <a:prstGeom prst="rect">
                  <a:avLst/>
                </a:prstGeom>
                <a:solidFill>
                  <a:srgbClr val="DDECB7"/>
                </a:solidFill>
                <a:ln w="0">
                  <a:solidFill>
                    <a:srgbClr val="DDECB7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95" name="Rectangle 77"/>
                <p:cNvSpPr>
                  <a:spLocks noChangeArrowheads="1"/>
                </p:cNvSpPr>
                <p:nvPr/>
              </p:nvSpPr>
              <p:spPr bwMode="auto">
                <a:xfrm>
                  <a:off x="3528106" y="5413837"/>
                  <a:ext cx="71438" cy="74613"/>
                </a:xfrm>
                <a:prstGeom prst="rect">
                  <a:avLst/>
                </a:prstGeom>
                <a:solidFill>
                  <a:srgbClr val="AAD04B"/>
                </a:solidFill>
                <a:ln w="0">
                  <a:solidFill>
                    <a:srgbClr val="AAD04B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96" name="Rectangle 78"/>
                <p:cNvSpPr>
                  <a:spLocks noChangeArrowheads="1"/>
                </p:cNvSpPr>
                <p:nvPr/>
              </p:nvSpPr>
              <p:spPr bwMode="auto">
                <a:xfrm>
                  <a:off x="3599543" y="5413837"/>
                  <a:ext cx="71438" cy="74613"/>
                </a:xfrm>
                <a:prstGeom prst="rect">
                  <a:avLst/>
                </a:prstGeom>
                <a:solidFill>
                  <a:srgbClr val="00B9F2"/>
                </a:solidFill>
                <a:ln w="0">
                  <a:solidFill>
                    <a:srgbClr val="00B9F2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97" name="Rectangle 79"/>
                <p:cNvSpPr>
                  <a:spLocks noChangeArrowheads="1"/>
                </p:cNvSpPr>
                <p:nvPr/>
              </p:nvSpPr>
              <p:spPr bwMode="auto">
                <a:xfrm>
                  <a:off x="3670981" y="5413837"/>
                  <a:ext cx="73025" cy="74613"/>
                </a:xfrm>
                <a:prstGeom prst="rect">
                  <a:avLst/>
                </a:prstGeom>
                <a:solidFill>
                  <a:srgbClr val="2271C9"/>
                </a:solidFill>
                <a:ln w="0">
                  <a:solidFill>
                    <a:srgbClr val="2271C9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98" name="Rectangle 80"/>
                <p:cNvSpPr>
                  <a:spLocks noChangeArrowheads="1"/>
                </p:cNvSpPr>
                <p:nvPr/>
              </p:nvSpPr>
              <p:spPr bwMode="auto">
                <a:xfrm>
                  <a:off x="3383643" y="5488449"/>
                  <a:ext cx="71438" cy="76200"/>
                </a:xfrm>
                <a:prstGeom prst="rect">
                  <a:avLst/>
                </a:prstGeom>
                <a:solidFill>
                  <a:srgbClr val="F7C237"/>
                </a:solidFill>
                <a:ln w="0">
                  <a:solidFill>
                    <a:srgbClr val="F7C237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99" name="Rectangle 81"/>
                <p:cNvSpPr>
                  <a:spLocks noChangeArrowheads="1"/>
                </p:cNvSpPr>
                <p:nvPr/>
              </p:nvSpPr>
              <p:spPr bwMode="auto">
                <a:xfrm>
                  <a:off x="3455081" y="5488449"/>
                  <a:ext cx="73025" cy="76200"/>
                </a:xfrm>
                <a:prstGeom prst="rect">
                  <a:avLst/>
                </a:prstGeom>
                <a:solidFill>
                  <a:srgbClr val="FF863D"/>
                </a:solidFill>
                <a:ln w="0">
                  <a:solidFill>
                    <a:srgbClr val="FF863D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300" name="Rectangle 82"/>
                <p:cNvSpPr>
                  <a:spLocks noChangeArrowheads="1"/>
                </p:cNvSpPr>
                <p:nvPr/>
              </p:nvSpPr>
              <p:spPr bwMode="auto">
                <a:xfrm>
                  <a:off x="3528106" y="5488449"/>
                  <a:ext cx="71438" cy="76200"/>
                </a:xfrm>
                <a:prstGeom prst="rect">
                  <a:avLst/>
                </a:prstGeom>
                <a:solidFill>
                  <a:srgbClr val="00B9F2"/>
                </a:solidFill>
                <a:ln w="0">
                  <a:solidFill>
                    <a:srgbClr val="00B9F2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301" name="Rectangle 83"/>
                <p:cNvSpPr>
                  <a:spLocks noChangeArrowheads="1"/>
                </p:cNvSpPr>
                <p:nvPr/>
              </p:nvSpPr>
              <p:spPr bwMode="auto">
                <a:xfrm>
                  <a:off x="3599543" y="5488449"/>
                  <a:ext cx="71438" cy="76200"/>
                </a:xfrm>
                <a:prstGeom prst="rect">
                  <a:avLst/>
                </a:prstGeom>
                <a:solidFill>
                  <a:srgbClr val="2271C9"/>
                </a:solidFill>
                <a:ln w="0">
                  <a:solidFill>
                    <a:srgbClr val="2271C9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302" name="Rectangle 84"/>
                <p:cNvSpPr>
                  <a:spLocks noChangeArrowheads="1"/>
                </p:cNvSpPr>
                <p:nvPr/>
              </p:nvSpPr>
              <p:spPr bwMode="auto">
                <a:xfrm>
                  <a:off x="3670981" y="5488449"/>
                  <a:ext cx="73025" cy="76200"/>
                </a:xfrm>
                <a:prstGeom prst="rect">
                  <a:avLst/>
                </a:prstGeom>
                <a:solidFill>
                  <a:srgbClr val="00B9F2"/>
                </a:solidFill>
                <a:ln w="0">
                  <a:solidFill>
                    <a:srgbClr val="00B9F2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303" name="Rectangle 85"/>
                <p:cNvSpPr>
                  <a:spLocks noChangeArrowheads="1"/>
                </p:cNvSpPr>
                <p:nvPr/>
              </p:nvSpPr>
              <p:spPr bwMode="auto">
                <a:xfrm>
                  <a:off x="3383643" y="5564649"/>
                  <a:ext cx="71438" cy="76200"/>
                </a:xfrm>
                <a:prstGeom prst="rect">
                  <a:avLst/>
                </a:prstGeom>
                <a:solidFill>
                  <a:srgbClr val="DDECB7"/>
                </a:solidFill>
                <a:ln w="0">
                  <a:solidFill>
                    <a:srgbClr val="DDECB7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304" name="Rectangle 86"/>
                <p:cNvSpPr>
                  <a:spLocks noChangeArrowheads="1"/>
                </p:cNvSpPr>
                <p:nvPr/>
              </p:nvSpPr>
              <p:spPr bwMode="auto">
                <a:xfrm>
                  <a:off x="3455081" y="5564649"/>
                  <a:ext cx="73025" cy="76200"/>
                </a:xfrm>
                <a:prstGeom prst="rect">
                  <a:avLst/>
                </a:prstGeom>
                <a:solidFill>
                  <a:srgbClr val="DDECB7"/>
                </a:solidFill>
                <a:ln w="0">
                  <a:solidFill>
                    <a:srgbClr val="DDECB7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305" name="Rectangle 87"/>
                <p:cNvSpPr>
                  <a:spLocks noChangeArrowheads="1"/>
                </p:cNvSpPr>
                <p:nvPr/>
              </p:nvSpPr>
              <p:spPr bwMode="auto">
                <a:xfrm>
                  <a:off x="3528106" y="5564649"/>
                  <a:ext cx="71438" cy="76200"/>
                </a:xfrm>
                <a:prstGeom prst="rect">
                  <a:avLst/>
                </a:prstGeom>
                <a:solidFill>
                  <a:srgbClr val="A5FFFB"/>
                </a:solidFill>
                <a:ln w="0">
                  <a:solidFill>
                    <a:srgbClr val="A5FFFB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306" name="Rectangle 88"/>
                <p:cNvSpPr>
                  <a:spLocks noChangeArrowheads="1"/>
                </p:cNvSpPr>
                <p:nvPr/>
              </p:nvSpPr>
              <p:spPr bwMode="auto">
                <a:xfrm>
                  <a:off x="3599543" y="5564649"/>
                  <a:ext cx="71438" cy="76200"/>
                </a:xfrm>
                <a:prstGeom prst="rect">
                  <a:avLst/>
                </a:prstGeom>
                <a:solidFill>
                  <a:srgbClr val="00B9F2"/>
                </a:solidFill>
                <a:ln w="0">
                  <a:solidFill>
                    <a:srgbClr val="00B9F2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307" name="Rectangle 89"/>
                <p:cNvSpPr>
                  <a:spLocks noChangeArrowheads="1"/>
                </p:cNvSpPr>
                <p:nvPr/>
              </p:nvSpPr>
              <p:spPr bwMode="auto">
                <a:xfrm>
                  <a:off x="3670981" y="5564649"/>
                  <a:ext cx="73025" cy="76200"/>
                </a:xfrm>
                <a:prstGeom prst="rect">
                  <a:avLst/>
                </a:prstGeom>
                <a:solidFill>
                  <a:srgbClr val="2271C9"/>
                </a:solidFill>
                <a:ln w="0">
                  <a:solidFill>
                    <a:srgbClr val="2271C9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308" name="Rectangle 90"/>
                <p:cNvSpPr>
                  <a:spLocks noChangeArrowheads="1"/>
                </p:cNvSpPr>
                <p:nvPr/>
              </p:nvSpPr>
              <p:spPr bwMode="auto">
                <a:xfrm>
                  <a:off x="3744006" y="5337637"/>
                  <a:ext cx="71438" cy="76200"/>
                </a:xfrm>
                <a:prstGeom prst="rect">
                  <a:avLst/>
                </a:prstGeom>
                <a:solidFill>
                  <a:srgbClr val="00B9F2"/>
                </a:solidFill>
                <a:ln w="0">
                  <a:solidFill>
                    <a:srgbClr val="00B9F2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309" name="Rectangle 91"/>
                <p:cNvSpPr>
                  <a:spLocks noChangeArrowheads="1"/>
                </p:cNvSpPr>
                <p:nvPr/>
              </p:nvSpPr>
              <p:spPr bwMode="auto">
                <a:xfrm>
                  <a:off x="3744006" y="5413837"/>
                  <a:ext cx="71438" cy="74613"/>
                </a:xfrm>
                <a:prstGeom prst="rect">
                  <a:avLst/>
                </a:prstGeom>
                <a:solidFill>
                  <a:srgbClr val="A5FFFB"/>
                </a:solidFill>
                <a:ln w="0">
                  <a:solidFill>
                    <a:srgbClr val="A5FFFB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310" name="Rectangle 92"/>
                <p:cNvSpPr>
                  <a:spLocks noChangeArrowheads="1"/>
                </p:cNvSpPr>
                <p:nvPr/>
              </p:nvSpPr>
              <p:spPr bwMode="auto">
                <a:xfrm>
                  <a:off x="3744006" y="5488449"/>
                  <a:ext cx="71438" cy="76200"/>
                </a:xfrm>
                <a:prstGeom prst="rect">
                  <a:avLst/>
                </a:prstGeom>
                <a:solidFill>
                  <a:srgbClr val="00B9F2"/>
                </a:solidFill>
                <a:ln w="0">
                  <a:solidFill>
                    <a:srgbClr val="00B9F2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311" name="Rectangle 93"/>
                <p:cNvSpPr>
                  <a:spLocks noChangeArrowheads="1"/>
                </p:cNvSpPr>
                <p:nvPr/>
              </p:nvSpPr>
              <p:spPr bwMode="auto">
                <a:xfrm>
                  <a:off x="3744006" y="5564649"/>
                  <a:ext cx="71438" cy="76200"/>
                </a:xfrm>
                <a:prstGeom prst="rect">
                  <a:avLst/>
                </a:prstGeom>
                <a:solidFill>
                  <a:srgbClr val="00B9F2"/>
                </a:solidFill>
                <a:ln w="0">
                  <a:solidFill>
                    <a:srgbClr val="00B9F2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312" name="Rectangle 94"/>
                <p:cNvSpPr>
                  <a:spLocks noChangeArrowheads="1"/>
                </p:cNvSpPr>
                <p:nvPr/>
              </p:nvSpPr>
              <p:spPr bwMode="auto">
                <a:xfrm>
                  <a:off x="3815443" y="5413837"/>
                  <a:ext cx="73025" cy="74613"/>
                </a:xfrm>
                <a:prstGeom prst="rect">
                  <a:avLst/>
                </a:prstGeom>
                <a:solidFill>
                  <a:srgbClr val="00B9F2"/>
                </a:solidFill>
                <a:ln w="0">
                  <a:solidFill>
                    <a:srgbClr val="00B9F2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313" name="Rectangle 95"/>
                <p:cNvSpPr>
                  <a:spLocks noChangeArrowheads="1"/>
                </p:cNvSpPr>
                <p:nvPr/>
              </p:nvSpPr>
              <p:spPr bwMode="auto">
                <a:xfrm>
                  <a:off x="3815443" y="5488449"/>
                  <a:ext cx="73025" cy="76200"/>
                </a:xfrm>
                <a:prstGeom prst="rect">
                  <a:avLst/>
                </a:prstGeom>
                <a:solidFill>
                  <a:srgbClr val="00B9F2"/>
                </a:solidFill>
                <a:ln w="0">
                  <a:solidFill>
                    <a:srgbClr val="00B9F2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314" name="Rectangle 96"/>
                <p:cNvSpPr>
                  <a:spLocks noChangeArrowheads="1"/>
                </p:cNvSpPr>
                <p:nvPr/>
              </p:nvSpPr>
              <p:spPr bwMode="auto">
                <a:xfrm>
                  <a:off x="3815443" y="5564649"/>
                  <a:ext cx="73025" cy="76200"/>
                </a:xfrm>
                <a:prstGeom prst="rect">
                  <a:avLst/>
                </a:prstGeom>
                <a:solidFill>
                  <a:srgbClr val="2271C9"/>
                </a:solidFill>
                <a:ln w="0">
                  <a:solidFill>
                    <a:srgbClr val="2271C9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</p:grpSp>
          <p:grpSp>
            <p:nvGrpSpPr>
              <p:cNvPr id="184" name="Group 183"/>
              <p:cNvGrpSpPr/>
              <p:nvPr/>
            </p:nvGrpSpPr>
            <p:grpSpPr>
              <a:xfrm>
                <a:off x="6160221" y="3039876"/>
                <a:ext cx="806450" cy="604838"/>
                <a:chOff x="3196318" y="5148724"/>
                <a:chExt cx="806450" cy="604838"/>
              </a:xfrm>
            </p:grpSpPr>
            <p:sp useBgFill="1">
              <p:nvSpPr>
                <p:cNvPr id="229" name="Rectangle 54"/>
                <p:cNvSpPr>
                  <a:spLocks noChangeArrowheads="1"/>
                </p:cNvSpPr>
                <p:nvPr/>
              </p:nvSpPr>
              <p:spPr bwMode="auto">
                <a:xfrm>
                  <a:off x="3196318" y="5148724"/>
                  <a:ext cx="806450" cy="604838"/>
                </a:xfrm>
                <a:prstGeom prst="rect">
                  <a:avLst/>
                </a:prstGeom>
                <a:ln w="0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30" name="Freeform 55"/>
                <p:cNvSpPr>
                  <a:spLocks noEditPoints="1"/>
                </p:cNvSpPr>
                <p:nvPr/>
              </p:nvSpPr>
              <p:spPr bwMode="auto">
                <a:xfrm>
                  <a:off x="3234418" y="5185237"/>
                  <a:ext cx="730250" cy="530225"/>
                </a:xfrm>
                <a:custGeom>
                  <a:avLst/>
                  <a:gdLst>
                    <a:gd name="T0" fmla="*/ 120 w 2298"/>
                    <a:gd name="T1" fmla="*/ 120 h 1670"/>
                    <a:gd name="T2" fmla="*/ 120 w 2298"/>
                    <a:gd name="T3" fmla="*/ 1550 h 1670"/>
                    <a:gd name="T4" fmla="*/ 2178 w 2298"/>
                    <a:gd name="T5" fmla="*/ 1550 h 1670"/>
                    <a:gd name="T6" fmla="*/ 2178 w 2298"/>
                    <a:gd name="T7" fmla="*/ 120 h 1670"/>
                    <a:gd name="T8" fmla="*/ 120 w 2298"/>
                    <a:gd name="T9" fmla="*/ 120 h 1670"/>
                    <a:gd name="T10" fmla="*/ 0 w 2298"/>
                    <a:gd name="T11" fmla="*/ 0 h 1670"/>
                    <a:gd name="T12" fmla="*/ 2298 w 2298"/>
                    <a:gd name="T13" fmla="*/ 0 h 1670"/>
                    <a:gd name="T14" fmla="*/ 2298 w 2298"/>
                    <a:gd name="T15" fmla="*/ 1670 h 1670"/>
                    <a:gd name="T16" fmla="*/ 0 w 2298"/>
                    <a:gd name="T17" fmla="*/ 1670 h 1670"/>
                    <a:gd name="T18" fmla="*/ 0 w 2298"/>
                    <a:gd name="T19" fmla="*/ 0 h 16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298" h="1670">
                      <a:moveTo>
                        <a:pt x="120" y="120"/>
                      </a:moveTo>
                      <a:lnTo>
                        <a:pt x="120" y="1550"/>
                      </a:lnTo>
                      <a:lnTo>
                        <a:pt x="2178" y="1550"/>
                      </a:lnTo>
                      <a:lnTo>
                        <a:pt x="2178" y="120"/>
                      </a:lnTo>
                      <a:lnTo>
                        <a:pt x="120" y="120"/>
                      </a:lnTo>
                      <a:close/>
                      <a:moveTo>
                        <a:pt x="0" y="0"/>
                      </a:moveTo>
                      <a:lnTo>
                        <a:pt x="2298" y="0"/>
                      </a:lnTo>
                      <a:lnTo>
                        <a:pt x="2298" y="1670"/>
                      </a:lnTo>
                      <a:lnTo>
                        <a:pt x="0" y="167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31" name="Rectangle 56"/>
                <p:cNvSpPr>
                  <a:spLocks noChangeArrowheads="1"/>
                </p:cNvSpPr>
                <p:nvPr/>
              </p:nvSpPr>
              <p:spPr bwMode="auto">
                <a:xfrm>
                  <a:off x="3310618" y="5261437"/>
                  <a:ext cx="577850" cy="379413"/>
                </a:xfrm>
                <a:prstGeom prst="rect">
                  <a:avLst/>
                </a:prstGeom>
                <a:solidFill>
                  <a:srgbClr val="FFFFFF"/>
                </a:solidFill>
                <a:ln w="0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32" name="Rectangle 60"/>
                <p:cNvSpPr>
                  <a:spLocks noChangeArrowheads="1"/>
                </p:cNvSpPr>
                <p:nvPr/>
              </p:nvSpPr>
              <p:spPr bwMode="auto">
                <a:xfrm>
                  <a:off x="3815443" y="5261437"/>
                  <a:ext cx="73025" cy="76200"/>
                </a:xfrm>
                <a:prstGeom prst="rect">
                  <a:avLst/>
                </a:prstGeom>
                <a:solidFill>
                  <a:srgbClr val="2271C9"/>
                </a:solidFill>
                <a:ln w="0">
                  <a:solidFill>
                    <a:srgbClr val="2271C9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33" name="Rectangle 57"/>
                <p:cNvSpPr>
                  <a:spLocks noChangeArrowheads="1"/>
                </p:cNvSpPr>
                <p:nvPr/>
              </p:nvSpPr>
              <p:spPr bwMode="auto">
                <a:xfrm>
                  <a:off x="3815443" y="5337637"/>
                  <a:ext cx="73025" cy="76200"/>
                </a:xfrm>
                <a:prstGeom prst="rect">
                  <a:avLst/>
                </a:prstGeom>
                <a:solidFill>
                  <a:srgbClr val="2271C9"/>
                </a:solidFill>
                <a:ln w="0">
                  <a:solidFill>
                    <a:srgbClr val="2271C9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34" name="Rectangle 58"/>
                <p:cNvSpPr>
                  <a:spLocks noChangeArrowheads="1"/>
                </p:cNvSpPr>
                <p:nvPr/>
              </p:nvSpPr>
              <p:spPr bwMode="auto">
                <a:xfrm>
                  <a:off x="3670981" y="5261437"/>
                  <a:ext cx="73025" cy="76200"/>
                </a:xfrm>
                <a:prstGeom prst="rect">
                  <a:avLst/>
                </a:prstGeom>
                <a:solidFill>
                  <a:srgbClr val="F7C237"/>
                </a:solidFill>
                <a:ln w="0">
                  <a:solidFill>
                    <a:srgbClr val="F7C237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35" name="Rectangle 59"/>
                <p:cNvSpPr>
                  <a:spLocks noChangeArrowheads="1"/>
                </p:cNvSpPr>
                <p:nvPr/>
              </p:nvSpPr>
              <p:spPr bwMode="auto">
                <a:xfrm>
                  <a:off x="3744006" y="5261437"/>
                  <a:ext cx="71438" cy="76200"/>
                </a:xfrm>
                <a:prstGeom prst="rect">
                  <a:avLst/>
                </a:prstGeom>
                <a:solidFill>
                  <a:srgbClr val="A5FFFB"/>
                </a:solidFill>
                <a:ln w="0">
                  <a:solidFill>
                    <a:srgbClr val="A5FFFB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36" name="Rectangle 61"/>
                <p:cNvSpPr>
                  <a:spLocks noChangeArrowheads="1"/>
                </p:cNvSpPr>
                <p:nvPr/>
              </p:nvSpPr>
              <p:spPr bwMode="auto">
                <a:xfrm>
                  <a:off x="3383643" y="5261437"/>
                  <a:ext cx="71438" cy="76200"/>
                </a:xfrm>
                <a:prstGeom prst="rect">
                  <a:avLst/>
                </a:prstGeom>
                <a:solidFill>
                  <a:srgbClr val="AAD04B"/>
                </a:solidFill>
                <a:ln w="0">
                  <a:solidFill>
                    <a:srgbClr val="AAD04B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37" name="Rectangle 62"/>
                <p:cNvSpPr>
                  <a:spLocks noChangeArrowheads="1"/>
                </p:cNvSpPr>
                <p:nvPr/>
              </p:nvSpPr>
              <p:spPr bwMode="auto">
                <a:xfrm>
                  <a:off x="3310618" y="5261437"/>
                  <a:ext cx="73025" cy="76200"/>
                </a:xfrm>
                <a:prstGeom prst="rect">
                  <a:avLst/>
                </a:prstGeom>
                <a:solidFill>
                  <a:srgbClr val="AAD04B"/>
                </a:solidFill>
                <a:ln w="0">
                  <a:solidFill>
                    <a:srgbClr val="AAD04B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38" name="Rectangle 63"/>
                <p:cNvSpPr>
                  <a:spLocks noChangeArrowheads="1"/>
                </p:cNvSpPr>
                <p:nvPr/>
              </p:nvSpPr>
              <p:spPr bwMode="auto">
                <a:xfrm>
                  <a:off x="3310618" y="5337637"/>
                  <a:ext cx="73025" cy="76200"/>
                </a:xfrm>
                <a:prstGeom prst="rect">
                  <a:avLst/>
                </a:prstGeom>
                <a:solidFill>
                  <a:srgbClr val="AAD04B"/>
                </a:solidFill>
                <a:ln w="0">
                  <a:solidFill>
                    <a:srgbClr val="AAD04B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39" name="Rectangle 64"/>
                <p:cNvSpPr>
                  <a:spLocks noChangeArrowheads="1"/>
                </p:cNvSpPr>
                <p:nvPr/>
              </p:nvSpPr>
              <p:spPr bwMode="auto">
                <a:xfrm>
                  <a:off x="3310618" y="5413837"/>
                  <a:ext cx="73025" cy="74613"/>
                </a:xfrm>
                <a:prstGeom prst="rect">
                  <a:avLst/>
                </a:prstGeom>
                <a:solidFill>
                  <a:srgbClr val="DDECB7"/>
                </a:solidFill>
                <a:ln w="0">
                  <a:solidFill>
                    <a:srgbClr val="DDECB7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40" name="Rectangle 65"/>
                <p:cNvSpPr>
                  <a:spLocks noChangeArrowheads="1"/>
                </p:cNvSpPr>
                <p:nvPr/>
              </p:nvSpPr>
              <p:spPr bwMode="auto">
                <a:xfrm>
                  <a:off x="3310618" y="5488449"/>
                  <a:ext cx="73025" cy="76200"/>
                </a:xfrm>
                <a:prstGeom prst="rect">
                  <a:avLst/>
                </a:prstGeom>
                <a:solidFill>
                  <a:srgbClr val="F7C237"/>
                </a:solidFill>
                <a:ln w="0">
                  <a:solidFill>
                    <a:srgbClr val="F7C237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41" name="Rectangle 66"/>
                <p:cNvSpPr>
                  <a:spLocks noChangeArrowheads="1"/>
                </p:cNvSpPr>
                <p:nvPr/>
              </p:nvSpPr>
              <p:spPr bwMode="auto">
                <a:xfrm>
                  <a:off x="3310618" y="5564649"/>
                  <a:ext cx="73025" cy="76200"/>
                </a:xfrm>
                <a:prstGeom prst="rect">
                  <a:avLst/>
                </a:prstGeom>
                <a:solidFill>
                  <a:srgbClr val="AAD04B"/>
                </a:solidFill>
                <a:ln w="0">
                  <a:solidFill>
                    <a:srgbClr val="AAD04B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42" name="Rectangle 67"/>
                <p:cNvSpPr>
                  <a:spLocks noChangeArrowheads="1"/>
                </p:cNvSpPr>
                <p:nvPr/>
              </p:nvSpPr>
              <p:spPr bwMode="auto">
                <a:xfrm>
                  <a:off x="3455081" y="5261437"/>
                  <a:ext cx="73025" cy="76200"/>
                </a:xfrm>
                <a:prstGeom prst="rect">
                  <a:avLst/>
                </a:prstGeom>
                <a:solidFill>
                  <a:srgbClr val="F7C237"/>
                </a:solidFill>
                <a:ln w="0">
                  <a:solidFill>
                    <a:srgbClr val="F7C237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43" name="Rectangle 68"/>
                <p:cNvSpPr>
                  <a:spLocks noChangeArrowheads="1"/>
                </p:cNvSpPr>
                <p:nvPr/>
              </p:nvSpPr>
              <p:spPr bwMode="auto">
                <a:xfrm>
                  <a:off x="3528106" y="5261437"/>
                  <a:ext cx="71438" cy="76200"/>
                </a:xfrm>
                <a:prstGeom prst="rect">
                  <a:avLst/>
                </a:prstGeom>
                <a:solidFill>
                  <a:srgbClr val="AAD04B"/>
                </a:solidFill>
                <a:ln w="0">
                  <a:solidFill>
                    <a:srgbClr val="AAD04B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44" name="Rectangle 69"/>
                <p:cNvSpPr>
                  <a:spLocks noChangeArrowheads="1"/>
                </p:cNvSpPr>
                <p:nvPr/>
              </p:nvSpPr>
              <p:spPr bwMode="auto">
                <a:xfrm>
                  <a:off x="3599543" y="5261437"/>
                  <a:ext cx="71438" cy="76200"/>
                </a:xfrm>
                <a:prstGeom prst="rect">
                  <a:avLst/>
                </a:prstGeom>
                <a:solidFill>
                  <a:srgbClr val="FF863D"/>
                </a:solidFill>
                <a:ln w="0">
                  <a:solidFill>
                    <a:srgbClr val="FF863D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45" name="Rectangle 70"/>
                <p:cNvSpPr>
                  <a:spLocks noChangeArrowheads="1"/>
                </p:cNvSpPr>
                <p:nvPr/>
              </p:nvSpPr>
              <p:spPr bwMode="auto">
                <a:xfrm>
                  <a:off x="3383643" y="5337637"/>
                  <a:ext cx="71438" cy="76200"/>
                </a:xfrm>
                <a:prstGeom prst="rect">
                  <a:avLst/>
                </a:prstGeom>
                <a:solidFill>
                  <a:srgbClr val="DDECB7"/>
                </a:solidFill>
                <a:ln w="0">
                  <a:solidFill>
                    <a:srgbClr val="DDECB7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46" name="Rectangle 71"/>
                <p:cNvSpPr>
                  <a:spLocks noChangeArrowheads="1"/>
                </p:cNvSpPr>
                <p:nvPr/>
              </p:nvSpPr>
              <p:spPr bwMode="auto">
                <a:xfrm>
                  <a:off x="3455081" y="5337637"/>
                  <a:ext cx="73025" cy="76200"/>
                </a:xfrm>
                <a:prstGeom prst="rect">
                  <a:avLst/>
                </a:prstGeom>
                <a:solidFill>
                  <a:srgbClr val="F7C237"/>
                </a:solidFill>
                <a:ln w="0">
                  <a:solidFill>
                    <a:srgbClr val="F7C237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47" name="Rectangle 72"/>
                <p:cNvSpPr>
                  <a:spLocks noChangeArrowheads="1"/>
                </p:cNvSpPr>
                <p:nvPr/>
              </p:nvSpPr>
              <p:spPr bwMode="auto">
                <a:xfrm>
                  <a:off x="3528106" y="5337637"/>
                  <a:ext cx="71438" cy="76200"/>
                </a:xfrm>
                <a:prstGeom prst="rect">
                  <a:avLst/>
                </a:prstGeom>
                <a:solidFill>
                  <a:srgbClr val="FF863D"/>
                </a:solidFill>
                <a:ln w="0">
                  <a:solidFill>
                    <a:srgbClr val="FF863D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48" name="Rectangle 73"/>
                <p:cNvSpPr>
                  <a:spLocks noChangeArrowheads="1"/>
                </p:cNvSpPr>
                <p:nvPr/>
              </p:nvSpPr>
              <p:spPr bwMode="auto">
                <a:xfrm>
                  <a:off x="3599543" y="5337637"/>
                  <a:ext cx="71438" cy="76200"/>
                </a:xfrm>
                <a:prstGeom prst="rect">
                  <a:avLst/>
                </a:prstGeom>
                <a:solidFill>
                  <a:srgbClr val="A5FFFB"/>
                </a:solidFill>
                <a:ln w="0">
                  <a:solidFill>
                    <a:srgbClr val="A5FFFB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49" name="Rectangle 74"/>
                <p:cNvSpPr>
                  <a:spLocks noChangeArrowheads="1"/>
                </p:cNvSpPr>
                <p:nvPr/>
              </p:nvSpPr>
              <p:spPr bwMode="auto">
                <a:xfrm>
                  <a:off x="3670981" y="5337637"/>
                  <a:ext cx="73025" cy="76200"/>
                </a:xfrm>
                <a:prstGeom prst="rect">
                  <a:avLst/>
                </a:prstGeom>
                <a:solidFill>
                  <a:srgbClr val="00B9F2"/>
                </a:solidFill>
                <a:ln w="0">
                  <a:solidFill>
                    <a:srgbClr val="00B9F2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50" name="Rectangle 75"/>
                <p:cNvSpPr>
                  <a:spLocks noChangeArrowheads="1"/>
                </p:cNvSpPr>
                <p:nvPr/>
              </p:nvSpPr>
              <p:spPr bwMode="auto">
                <a:xfrm>
                  <a:off x="3383643" y="5413837"/>
                  <a:ext cx="71438" cy="74613"/>
                </a:xfrm>
                <a:prstGeom prst="rect">
                  <a:avLst/>
                </a:prstGeom>
                <a:solidFill>
                  <a:srgbClr val="F7C237"/>
                </a:solidFill>
                <a:ln w="0">
                  <a:solidFill>
                    <a:srgbClr val="F7C237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51" name="Rectangle 76"/>
                <p:cNvSpPr>
                  <a:spLocks noChangeArrowheads="1"/>
                </p:cNvSpPr>
                <p:nvPr/>
              </p:nvSpPr>
              <p:spPr bwMode="auto">
                <a:xfrm>
                  <a:off x="3455081" y="5413837"/>
                  <a:ext cx="73025" cy="74613"/>
                </a:xfrm>
                <a:prstGeom prst="rect">
                  <a:avLst/>
                </a:prstGeom>
                <a:solidFill>
                  <a:srgbClr val="DDECB7"/>
                </a:solidFill>
                <a:ln w="0">
                  <a:solidFill>
                    <a:srgbClr val="DDECB7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52" name="Rectangle 77"/>
                <p:cNvSpPr>
                  <a:spLocks noChangeArrowheads="1"/>
                </p:cNvSpPr>
                <p:nvPr/>
              </p:nvSpPr>
              <p:spPr bwMode="auto">
                <a:xfrm>
                  <a:off x="3528106" y="5413837"/>
                  <a:ext cx="71438" cy="74613"/>
                </a:xfrm>
                <a:prstGeom prst="rect">
                  <a:avLst/>
                </a:prstGeom>
                <a:solidFill>
                  <a:srgbClr val="AAD04B"/>
                </a:solidFill>
                <a:ln w="0">
                  <a:solidFill>
                    <a:srgbClr val="AAD04B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53" name="Rectangle 78"/>
                <p:cNvSpPr>
                  <a:spLocks noChangeArrowheads="1"/>
                </p:cNvSpPr>
                <p:nvPr/>
              </p:nvSpPr>
              <p:spPr bwMode="auto">
                <a:xfrm>
                  <a:off x="3599543" y="5413837"/>
                  <a:ext cx="71438" cy="74613"/>
                </a:xfrm>
                <a:prstGeom prst="rect">
                  <a:avLst/>
                </a:prstGeom>
                <a:solidFill>
                  <a:srgbClr val="00B9F2"/>
                </a:solidFill>
                <a:ln w="0">
                  <a:solidFill>
                    <a:srgbClr val="00B9F2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54" name="Rectangle 79"/>
                <p:cNvSpPr>
                  <a:spLocks noChangeArrowheads="1"/>
                </p:cNvSpPr>
                <p:nvPr/>
              </p:nvSpPr>
              <p:spPr bwMode="auto">
                <a:xfrm>
                  <a:off x="3670981" y="5413837"/>
                  <a:ext cx="73025" cy="74613"/>
                </a:xfrm>
                <a:prstGeom prst="rect">
                  <a:avLst/>
                </a:prstGeom>
                <a:solidFill>
                  <a:srgbClr val="2271C9"/>
                </a:solidFill>
                <a:ln w="0">
                  <a:solidFill>
                    <a:srgbClr val="2271C9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55" name="Rectangle 80"/>
                <p:cNvSpPr>
                  <a:spLocks noChangeArrowheads="1"/>
                </p:cNvSpPr>
                <p:nvPr/>
              </p:nvSpPr>
              <p:spPr bwMode="auto">
                <a:xfrm>
                  <a:off x="3383643" y="5488449"/>
                  <a:ext cx="71438" cy="76200"/>
                </a:xfrm>
                <a:prstGeom prst="rect">
                  <a:avLst/>
                </a:prstGeom>
                <a:solidFill>
                  <a:srgbClr val="F7C237"/>
                </a:solidFill>
                <a:ln w="0">
                  <a:solidFill>
                    <a:srgbClr val="F7C237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56" name="Rectangle 81"/>
                <p:cNvSpPr>
                  <a:spLocks noChangeArrowheads="1"/>
                </p:cNvSpPr>
                <p:nvPr/>
              </p:nvSpPr>
              <p:spPr bwMode="auto">
                <a:xfrm>
                  <a:off x="3455081" y="5488449"/>
                  <a:ext cx="73025" cy="76200"/>
                </a:xfrm>
                <a:prstGeom prst="rect">
                  <a:avLst/>
                </a:prstGeom>
                <a:solidFill>
                  <a:srgbClr val="FF863D"/>
                </a:solidFill>
                <a:ln w="0">
                  <a:solidFill>
                    <a:srgbClr val="FF863D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57" name="Rectangle 82"/>
                <p:cNvSpPr>
                  <a:spLocks noChangeArrowheads="1"/>
                </p:cNvSpPr>
                <p:nvPr/>
              </p:nvSpPr>
              <p:spPr bwMode="auto">
                <a:xfrm>
                  <a:off x="3528106" y="5488449"/>
                  <a:ext cx="71438" cy="76200"/>
                </a:xfrm>
                <a:prstGeom prst="rect">
                  <a:avLst/>
                </a:prstGeom>
                <a:solidFill>
                  <a:srgbClr val="00B9F2"/>
                </a:solidFill>
                <a:ln w="0">
                  <a:solidFill>
                    <a:srgbClr val="00B9F2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58" name="Rectangle 83"/>
                <p:cNvSpPr>
                  <a:spLocks noChangeArrowheads="1"/>
                </p:cNvSpPr>
                <p:nvPr/>
              </p:nvSpPr>
              <p:spPr bwMode="auto">
                <a:xfrm>
                  <a:off x="3599543" y="5488449"/>
                  <a:ext cx="71438" cy="76200"/>
                </a:xfrm>
                <a:prstGeom prst="rect">
                  <a:avLst/>
                </a:prstGeom>
                <a:solidFill>
                  <a:srgbClr val="2271C9"/>
                </a:solidFill>
                <a:ln w="0">
                  <a:solidFill>
                    <a:srgbClr val="2271C9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59" name="Rectangle 84"/>
                <p:cNvSpPr>
                  <a:spLocks noChangeArrowheads="1"/>
                </p:cNvSpPr>
                <p:nvPr/>
              </p:nvSpPr>
              <p:spPr bwMode="auto">
                <a:xfrm>
                  <a:off x="3670981" y="5488449"/>
                  <a:ext cx="73025" cy="76200"/>
                </a:xfrm>
                <a:prstGeom prst="rect">
                  <a:avLst/>
                </a:prstGeom>
                <a:solidFill>
                  <a:srgbClr val="00B9F2"/>
                </a:solidFill>
                <a:ln w="0">
                  <a:solidFill>
                    <a:srgbClr val="00B9F2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60" name="Rectangle 85"/>
                <p:cNvSpPr>
                  <a:spLocks noChangeArrowheads="1"/>
                </p:cNvSpPr>
                <p:nvPr/>
              </p:nvSpPr>
              <p:spPr bwMode="auto">
                <a:xfrm>
                  <a:off x="3383643" y="5564649"/>
                  <a:ext cx="71438" cy="76200"/>
                </a:xfrm>
                <a:prstGeom prst="rect">
                  <a:avLst/>
                </a:prstGeom>
                <a:solidFill>
                  <a:srgbClr val="DDECB7"/>
                </a:solidFill>
                <a:ln w="0">
                  <a:solidFill>
                    <a:srgbClr val="DDECB7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61" name="Rectangle 86"/>
                <p:cNvSpPr>
                  <a:spLocks noChangeArrowheads="1"/>
                </p:cNvSpPr>
                <p:nvPr/>
              </p:nvSpPr>
              <p:spPr bwMode="auto">
                <a:xfrm>
                  <a:off x="3455081" y="5564649"/>
                  <a:ext cx="73025" cy="76200"/>
                </a:xfrm>
                <a:prstGeom prst="rect">
                  <a:avLst/>
                </a:prstGeom>
                <a:solidFill>
                  <a:srgbClr val="DDECB7"/>
                </a:solidFill>
                <a:ln w="0">
                  <a:solidFill>
                    <a:srgbClr val="DDECB7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62" name="Rectangle 87"/>
                <p:cNvSpPr>
                  <a:spLocks noChangeArrowheads="1"/>
                </p:cNvSpPr>
                <p:nvPr/>
              </p:nvSpPr>
              <p:spPr bwMode="auto">
                <a:xfrm>
                  <a:off x="3528106" y="5564649"/>
                  <a:ext cx="71438" cy="76200"/>
                </a:xfrm>
                <a:prstGeom prst="rect">
                  <a:avLst/>
                </a:prstGeom>
                <a:solidFill>
                  <a:srgbClr val="A5FFFB"/>
                </a:solidFill>
                <a:ln w="0">
                  <a:solidFill>
                    <a:srgbClr val="A5FFFB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63" name="Rectangle 88"/>
                <p:cNvSpPr>
                  <a:spLocks noChangeArrowheads="1"/>
                </p:cNvSpPr>
                <p:nvPr/>
              </p:nvSpPr>
              <p:spPr bwMode="auto">
                <a:xfrm>
                  <a:off x="3599543" y="5564649"/>
                  <a:ext cx="71438" cy="76200"/>
                </a:xfrm>
                <a:prstGeom prst="rect">
                  <a:avLst/>
                </a:prstGeom>
                <a:solidFill>
                  <a:srgbClr val="00B9F2"/>
                </a:solidFill>
                <a:ln w="0">
                  <a:solidFill>
                    <a:srgbClr val="00B9F2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64" name="Rectangle 89"/>
                <p:cNvSpPr>
                  <a:spLocks noChangeArrowheads="1"/>
                </p:cNvSpPr>
                <p:nvPr/>
              </p:nvSpPr>
              <p:spPr bwMode="auto">
                <a:xfrm>
                  <a:off x="3670981" y="5564649"/>
                  <a:ext cx="73025" cy="76200"/>
                </a:xfrm>
                <a:prstGeom prst="rect">
                  <a:avLst/>
                </a:prstGeom>
                <a:solidFill>
                  <a:srgbClr val="2271C9"/>
                </a:solidFill>
                <a:ln w="0">
                  <a:solidFill>
                    <a:srgbClr val="2271C9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65" name="Rectangle 90"/>
                <p:cNvSpPr>
                  <a:spLocks noChangeArrowheads="1"/>
                </p:cNvSpPr>
                <p:nvPr/>
              </p:nvSpPr>
              <p:spPr bwMode="auto">
                <a:xfrm>
                  <a:off x="3744006" y="5337637"/>
                  <a:ext cx="71438" cy="76200"/>
                </a:xfrm>
                <a:prstGeom prst="rect">
                  <a:avLst/>
                </a:prstGeom>
                <a:solidFill>
                  <a:srgbClr val="00B9F2"/>
                </a:solidFill>
                <a:ln w="0">
                  <a:solidFill>
                    <a:srgbClr val="00B9F2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66" name="Rectangle 91"/>
                <p:cNvSpPr>
                  <a:spLocks noChangeArrowheads="1"/>
                </p:cNvSpPr>
                <p:nvPr/>
              </p:nvSpPr>
              <p:spPr bwMode="auto">
                <a:xfrm>
                  <a:off x="3744006" y="5413837"/>
                  <a:ext cx="71438" cy="74613"/>
                </a:xfrm>
                <a:prstGeom prst="rect">
                  <a:avLst/>
                </a:prstGeom>
                <a:solidFill>
                  <a:srgbClr val="A5FFFB"/>
                </a:solidFill>
                <a:ln w="0">
                  <a:solidFill>
                    <a:srgbClr val="A5FFFB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67" name="Rectangle 92"/>
                <p:cNvSpPr>
                  <a:spLocks noChangeArrowheads="1"/>
                </p:cNvSpPr>
                <p:nvPr/>
              </p:nvSpPr>
              <p:spPr bwMode="auto">
                <a:xfrm>
                  <a:off x="3744006" y="5488449"/>
                  <a:ext cx="71438" cy="76200"/>
                </a:xfrm>
                <a:prstGeom prst="rect">
                  <a:avLst/>
                </a:prstGeom>
                <a:solidFill>
                  <a:srgbClr val="00B9F2"/>
                </a:solidFill>
                <a:ln w="0">
                  <a:solidFill>
                    <a:srgbClr val="00B9F2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68" name="Rectangle 93"/>
                <p:cNvSpPr>
                  <a:spLocks noChangeArrowheads="1"/>
                </p:cNvSpPr>
                <p:nvPr/>
              </p:nvSpPr>
              <p:spPr bwMode="auto">
                <a:xfrm>
                  <a:off x="3744006" y="5564649"/>
                  <a:ext cx="71438" cy="76200"/>
                </a:xfrm>
                <a:prstGeom prst="rect">
                  <a:avLst/>
                </a:prstGeom>
                <a:solidFill>
                  <a:srgbClr val="00B9F2"/>
                </a:solidFill>
                <a:ln w="0">
                  <a:solidFill>
                    <a:srgbClr val="00B9F2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69" name="Rectangle 94"/>
                <p:cNvSpPr>
                  <a:spLocks noChangeArrowheads="1"/>
                </p:cNvSpPr>
                <p:nvPr/>
              </p:nvSpPr>
              <p:spPr bwMode="auto">
                <a:xfrm>
                  <a:off x="3815443" y="5413837"/>
                  <a:ext cx="73025" cy="74613"/>
                </a:xfrm>
                <a:prstGeom prst="rect">
                  <a:avLst/>
                </a:prstGeom>
                <a:solidFill>
                  <a:srgbClr val="00B9F2"/>
                </a:solidFill>
                <a:ln w="0">
                  <a:solidFill>
                    <a:srgbClr val="00B9F2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70" name="Rectangle 95"/>
                <p:cNvSpPr>
                  <a:spLocks noChangeArrowheads="1"/>
                </p:cNvSpPr>
                <p:nvPr/>
              </p:nvSpPr>
              <p:spPr bwMode="auto">
                <a:xfrm>
                  <a:off x="3815443" y="5488449"/>
                  <a:ext cx="73025" cy="76200"/>
                </a:xfrm>
                <a:prstGeom prst="rect">
                  <a:avLst/>
                </a:prstGeom>
                <a:solidFill>
                  <a:srgbClr val="00B9F2"/>
                </a:solidFill>
                <a:ln w="0">
                  <a:solidFill>
                    <a:srgbClr val="00B9F2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71" name="Rectangle 96"/>
                <p:cNvSpPr>
                  <a:spLocks noChangeArrowheads="1"/>
                </p:cNvSpPr>
                <p:nvPr/>
              </p:nvSpPr>
              <p:spPr bwMode="auto">
                <a:xfrm>
                  <a:off x="3815443" y="5564649"/>
                  <a:ext cx="73025" cy="76200"/>
                </a:xfrm>
                <a:prstGeom prst="rect">
                  <a:avLst/>
                </a:prstGeom>
                <a:solidFill>
                  <a:srgbClr val="2271C9"/>
                </a:solidFill>
                <a:ln w="0">
                  <a:solidFill>
                    <a:srgbClr val="2271C9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</p:grpSp>
          <p:grpSp>
            <p:nvGrpSpPr>
              <p:cNvPr id="185" name="Group 184"/>
              <p:cNvGrpSpPr/>
              <p:nvPr/>
            </p:nvGrpSpPr>
            <p:grpSpPr>
              <a:xfrm>
                <a:off x="6312621" y="3192276"/>
                <a:ext cx="806450" cy="604838"/>
                <a:chOff x="3196318" y="5148724"/>
                <a:chExt cx="806450" cy="604838"/>
              </a:xfrm>
            </p:grpSpPr>
            <p:sp useBgFill="1">
              <p:nvSpPr>
                <p:cNvPr id="186" name="Rectangle 54"/>
                <p:cNvSpPr>
                  <a:spLocks noChangeArrowheads="1"/>
                </p:cNvSpPr>
                <p:nvPr/>
              </p:nvSpPr>
              <p:spPr bwMode="auto">
                <a:xfrm>
                  <a:off x="3196318" y="5148724"/>
                  <a:ext cx="806450" cy="604838"/>
                </a:xfrm>
                <a:prstGeom prst="rect">
                  <a:avLst/>
                </a:prstGeom>
                <a:ln w="0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187" name="Freeform 55"/>
                <p:cNvSpPr>
                  <a:spLocks noEditPoints="1"/>
                </p:cNvSpPr>
                <p:nvPr/>
              </p:nvSpPr>
              <p:spPr bwMode="auto">
                <a:xfrm>
                  <a:off x="3234418" y="5185237"/>
                  <a:ext cx="730250" cy="530225"/>
                </a:xfrm>
                <a:custGeom>
                  <a:avLst/>
                  <a:gdLst>
                    <a:gd name="T0" fmla="*/ 120 w 2298"/>
                    <a:gd name="T1" fmla="*/ 120 h 1670"/>
                    <a:gd name="T2" fmla="*/ 120 w 2298"/>
                    <a:gd name="T3" fmla="*/ 1550 h 1670"/>
                    <a:gd name="T4" fmla="*/ 2178 w 2298"/>
                    <a:gd name="T5" fmla="*/ 1550 h 1670"/>
                    <a:gd name="T6" fmla="*/ 2178 w 2298"/>
                    <a:gd name="T7" fmla="*/ 120 h 1670"/>
                    <a:gd name="T8" fmla="*/ 120 w 2298"/>
                    <a:gd name="T9" fmla="*/ 120 h 1670"/>
                    <a:gd name="T10" fmla="*/ 0 w 2298"/>
                    <a:gd name="T11" fmla="*/ 0 h 1670"/>
                    <a:gd name="T12" fmla="*/ 2298 w 2298"/>
                    <a:gd name="T13" fmla="*/ 0 h 1670"/>
                    <a:gd name="T14" fmla="*/ 2298 w 2298"/>
                    <a:gd name="T15" fmla="*/ 1670 h 1670"/>
                    <a:gd name="T16" fmla="*/ 0 w 2298"/>
                    <a:gd name="T17" fmla="*/ 1670 h 1670"/>
                    <a:gd name="T18" fmla="*/ 0 w 2298"/>
                    <a:gd name="T19" fmla="*/ 0 h 16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298" h="1670">
                      <a:moveTo>
                        <a:pt x="120" y="120"/>
                      </a:moveTo>
                      <a:lnTo>
                        <a:pt x="120" y="1550"/>
                      </a:lnTo>
                      <a:lnTo>
                        <a:pt x="2178" y="1550"/>
                      </a:lnTo>
                      <a:lnTo>
                        <a:pt x="2178" y="120"/>
                      </a:lnTo>
                      <a:lnTo>
                        <a:pt x="120" y="120"/>
                      </a:lnTo>
                      <a:close/>
                      <a:moveTo>
                        <a:pt x="0" y="0"/>
                      </a:moveTo>
                      <a:lnTo>
                        <a:pt x="2298" y="0"/>
                      </a:lnTo>
                      <a:lnTo>
                        <a:pt x="2298" y="1670"/>
                      </a:lnTo>
                      <a:lnTo>
                        <a:pt x="0" y="167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188" name="Rectangle 56"/>
                <p:cNvSpPr>
                  <a:spLocks noChangeArrowheads="1"/>
                </p:cNvSpPr>
                <p:nvPr/>
              </p:nvSpPr>
              <p:spPr bwMode="auto">
                <a:xfrm>
                  <a:off x="3310618" y="5261437"/>
                  <a:ext cx="577850" cy="379413"/>
                </a:xfrm>
                <a:prstGeom prst="rect">
                  <a:avLst/>
                </a:prstGeom>
                <a:solidFill>
                  <a:srgbClr val="FFFFFF"/>
                </a:solidFill>
                <a:ln w="0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189" name="Rectangle 60"/>
                <p:cNvSpPr>
                  <a:spLocks noChangeArrowheads="1"/>
                </p:cNvSpPr>
                <p:nvPr/>
              </p:nvSpPr>
              <p:spPr bwMode="auto">
                <a:xfrm>
                  <a:off x="3815443" y="5261437"/>
                  <a:ext cx="73025" cy="76200"/>
                </a:xfrm>
                <a:prstGeom prst="rect">
                  <a:avLst/>
                </a:prstGeom>
                <a:solidFill>
                  <a:srgbClr val="2271C9"/>
                </a:solidFill>
                <a:ln w="0">
                  <a:solidFill>
                    <a:srgbClr val="2271C9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190" name="Rectangle 57"/>
                <p:cNvSpPr>
                  <a:spLocks noChangeArrowheads="1"/>
                </p:cNvSpPr>
                <p:nvPr/>
              </p:nvSpPr>
              <p:spPr bwMode="auto">
                <a:xfrm>
                  <a:off x="3815443" y="5337637"/>
                  <a:ext cx="73025" cy="76200"/>
                </a:xfrm>
                <a:prstGeom prst="rect">
                  <a:avLst/>
                </a:prstGeom>
                <a:solidFill>
                  <a:srgbClr val="2271C9"/>
                </a:solidFill>
                <a:ln w="0">
                  <a:solidFill>
                    <a:srgbClr val="2271C9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191" name="Rectangle 58"/>
                <p:cNvSpPr>
                  <a:spLocks noChangeArrowheads="1"/>
                </p:cNvSpPr>
                <p:nvPr/>
              </p:nvSpPr>
              <p:spPr bwMode="auto">
                <a:xfrm>
                  <a:off x="3670981" y="5261437"/>
                  <a:ext cx="73025" cy="76200"/>
                </a:xfrm>
                <a:prstGeom prst="rect">
                  <a:avLst/>
                </a:prstGeom>
                <a:solidFill>
                  <a:srgbClr val="F7C237"/>
                </a:solidFill>
                <a:ln w="0">
                  <a:solidFill>
                    <a:srgbClr val="F7C237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192" name="Rectangle 59"/>
                <p:cNvSpPr>
                  <a:spLocks noChangeArrowheads="1"/>
                </p:cNvSpPr>
                <p:nvPr/>
              </p:nvSpPr>
              <p:spPr bwMode="auto">
                <a:xfrm>
                  <a:off x="3744006" y="5261437"/>
                  <a:ext cx="71438" cy="76200"/>
                </a:xfrm>
                <a:prstGeom prst="rect">
                  <a:avLst/>
                </a:prstGeom>
                <a:solidFill>
                  <a:srgbClr val="A5FFFB"/>
                </a:solidFill>
                <a:ln w="0">
                  <a:solidFill>
                    <a:srgbClr val="A5FFFB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193" name="Rectangle 61"/>
                <p:cNvSpPr>
                  <a:spLocks noChangeArrowheads="1"/>
                </p:cNvSpPr>
                <p:nvPr/>
              </p:nvSpPr>
              <p:spPr bwMode="auto">
                <a:xfrm>
                  <a:off x="3383643" y="5261437"/>
                  <a:ext cx="71438" cy="76200"/>
                </a:xfrm>
                <a:prstGeom prst="rect">
                  <a:avLst/>
                </a:prstGeom>
                <a:solidFill>
                  <a:srgbClr val="AAD04B"/>
                </a:solidFill>
                <a:ln w="0">
                  <a:solidFill>
                    <a:srgbClr val="AAD04B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194" name="Rectangle 62"/>
                <p:cNvSpPr>
                  <a:spLocks noChangeArrowheads="1"/>
                </p:cNvSpPr>
                <p:nvPr/>
              </p:nvSpPr>
              <p:spPr bwMode="auto">
                <a:xfrm>
                  <a:off x="3310618" y="5261437"/>
                  <a:ext cx="73025" cy="76200"/>
                </a:xfrm>
                <a:prstGeom prst="rect">
                  <a:avLst/>
                </a:prstGeom>
                <a:solidFill>
                  <a:srgbClr val="AAD04B"/>
                </a:solidFill>
                <a:ln w="0">
                  <a:solidFill>
                    <a:srgbClr val="AAD04B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195" name="Rectangle 63"/>
                <p:cNvSpPr>
                  <a:spLocks noChangeArrowheads="1"/>
                </p:cNvSpPr>
                <p:nvPr/>
              </p:nvSpPr>
              <p:spPr bwMode="auto">
                <a:xfrm>
                  <a:off x="3310618" y="5337637"/>
                  <a:ext cx="73025" cy="76200"/>
                </a:xfrm>
                <a:prstGeom prst="rect">
                  <a:avLst/>
                </a:prstGeom>
                <a:solidFill>
                  <a:srgbClr val="AAD04B"/>
                </a:solidFill>
                <a:ln w="0">
                  <a:solidFill>
                    <a:srgbClr val="AAD04B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196" name="Rectangle 64"/>
                <p:cNvSpPr>
                  <a:spLocks noChangeArrowheads="1"/>
                </p:cNvSpPr>
                <p:nvPr/>
              </p:nvSpPr>
              <p:spPr bwMode="auto">
                <a:xfrm>
                  <a:off x="3310618" y="5413837"/>
                  <a:ext cx="73025" cy="74613"/>
                </a:xfrm>
                <a:prstGeom prst="rect">
                  <a:avLst/>
                </a:prstGeom>
                <a:solidFill>
                  <a:srgbClr val="DDECB7"/>
                </a:solidFill>
                <a:ln w="0">
                  <a:solidFill>
                    <a:srgbClr val="DDECB7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197" name="Rectangle 65"/>
                <p:cNvSpPr>
                  <a:spLocks noChangeArrowheads="1"/>
                </p:cNvSpPr>
                <p:nvPr/>
              </p:nvSpPr>
              <p:spPr bwMode="auto">
                <a:xfrm>
                  <a:off x="3310618" y="5488449"/>
                  <a:ext cx="73025" cy="76200"/>
                </a:xfrm>
                <a:prstGeom prst="rect">
                  <a:avLst/>
                </a:prstGeom>
                <a:solidFill>
                  <a:srgbClr val="F7C237"/>
                </a:solidFill>
                <a:ln w="0">
                  <a:solidFill>
                    <a:srgbClr val="F7C237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198" name="Rectangle 66"/>
                <p:cNvSpPr>
                  <a:spLocks noChangeArrowheads="1"/>
                </p:cNvSpPr>
                <p:nvPr/>
              </p:nvSpPr>
              <p:spPr bwMode="auto">
                <a:xfrm>
                  <a:off x="3310618" y="5564649"/>
                  <a:ext cx="73025" cy="76200"/>
                </a:xfrm>
                <a:prstGeom prst="rect">
                  <a:avLst/>
                </a:prstGeom>
                <a:solidFill>
                  <a:srgbClr val="AAD04B"/>
                </a:solidFill>
                <a:ln w="0">
                  <a:solidFill>
                    <a:srgbClr val="AAD04B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199" name="Rectangle 67"/>
                <p:cNvSpPr>
                  <a:spLocks noChangeArrowheads="1"/>
                </p:cNvSpPr>
                <p:nvPr/>
              </p:nvSpPr>
              <p:spPr bwMode="auto">
                <a:xfrm>
                  <a:off x="3455081" y="5261437"/>
                  <a:ext cx="73025" cy="76200"/>
                </a:xfrm>
                <a:prstGeom prst="rect">
                  <a:avLst/>
                </a:prstGeom>
                <a:solidFill>
                  <a:srgbClr val="F7C237"/>
                </a:solidFill>
                <a:ln w="0">
                  <a:solidFill>
                    <a:srgbClr val="F7C237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00" name="Rectangle 68"/>
                <p:cNvSpPr>
                  <a:spLocks noChangeArrowheads="1"/>
                </p:cNvSpPr>
                <p:nvPr/>
              </p:nvSpPr>
              <p:spPr bwMode="auto">
                <a:xfrm>
                  <a:off x="3528106" y="5261437"/>
                  <a:ext cx="71438" cy="76200"/>
                </a:xfrm>
                <a:prstGeom prst="rect">
                  <a:avLst/>
                </a:prstGeom>
                <a:solidFill>
                  <a:srgbClr val="AAD04B"/>
                </a:solidFill>
                <a:ln w="0">
                  <a:solidFill>
                    <a:srgbClr val="AAD04B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01" name="Rectangle 69"/>
                <p:cNvSpPr>
                  <a:spLocks noChangeArrowheads="1"/>
                </p:cNvSpPr>
                <p:nvPr/>
              </p:nvSpPr>
              <p:spPr bwMode="auto">
                <a:xfrm>
                  <a:off x="3599543" y="5261437"/>
                  <a:ext cx="71438" cy="76200"/>
                </a:xfrm>
                <a:prstGeom prst="rect">
                  <a:avLst/>
                </a:prstGeom>
                <a:solidFill>
                  <a:srgbClr val="FF863D"/>
                </a:solidFill>
                <a:ln w="0">
                  <a:solidFill>
                    <a:srgbClr val="FF863D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02" name="Rectangle 70"/>
                <p:cNvSpPr>
                  <a:spLocks noChangeArrowheads="1"/>
                </p:cNvSpPr>
                <p:nvPr/>
              </p:nvSpPr>
              <p:spPr bwMode="auto">
                <a:xfrm>
                  <a:off x="3383643" y="5337637"/>
                  <a:ext cx="71438" cy="76200"/>
                </a:xfrm>
                <a:prstGeom prst="rect">
                  <a:avLst/>
                </a:prstGeom>
                <a:solidFill>
                  <a:srgbClr val="DDECB7"/>
                </a:solidFill>
                <a:ln w="0">
                  <a:solidFill>
                    <a:srgbClr val="DDECB7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03" name="Rectangle 71"/>
                <p:cNvSpPr>
                  <a:spLocks noChangeArrowheads="1"/>
                </p:cNvSpPr>
                <p:nvPr/>
              </p:nvSpPr>
              <p:spPr bwMode="auto">
                <a:xfrm>
                  <a:off x="3455081" y="5337637"/>
                  <a:ext cx="73025" cy="76200"/>
                </a:xfrm>
                <a:prstGeom prst="rect">
                  <a:avLst/>
                </a:prstGeom>
                <a:solidFill>
                  <a:srgbClr val="F7C237"/>
                </a:solidFill>
                <a:ln w="0">
                  <a:solidFill>
                    <a:srgbClr val="F7C237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04" name="Rectangle 72"/>
                <p:cNvSpPr>
                  <a:spLocks noChangeArrowheads="1"/>
                </p:cNvSpPr>
                <p:nvPr/>
              </p:nvSpPr>
              <p:spPr bwMode="auto">
                <a:xfrm>
                  <a:off x="3528106" y="5337637"/>
                  <a:ext cx="71438" cy="76200"/>
                </a:xfrm>
                <a:prstGeom prst="rect">
                  <a:avLst/>
                </a:prstGeom>
                <a:solidFill>
                  <a:srgbClr val="FF863D"/>
                </a:solidFill>
                <a:ln w="0">
                  <a:solidFill>
                    <a:srgbClr val="FF863D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05" name="Rectangle 73"/>
                <p:cNvSpPr>
                  <a:spLocks noChangeArrowheads="1"/>
                </p:cNvSpPr>
                <p:nvPr/>
              </p:nvSpPr>
              <p:spPr bwMode="auto">
                <a:xfrm>
                  <a:off x="3599543" y="5337637"/>
                  <a:ext cx="71438" cy="76200"/>
                </a:xfrm>
                <a:prstGeom prst="rect">
                  <a:avLst/>
                </a:prstGeom>
                <a:solidFill>
                  <a:srgbClr val="A5FFFB"/>
                </a:solidFill>
                <a:ln w="0">
                  <a:solidFill>
                    <a:srgbClr val="A5FFFB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06" name="Rectangle 74"/>
                <p:cNvSpPr>
                  <a:spLocks noChangeArrowheads="1"/>
                </p:cNvSpPr>
                <p:nvPr/>
              </p:nvSpPr>
              <p:spPr bwMode="auto">
                <a:xfrm>
                  <a:off x="3670981" y="5337637"/>
                  <a:ext cx="73025" cy="76200"/>
                </a:xfrm>
                <a:prstGeom prst="rect">
                  <a:avLst/>
                </a:prstGeom>
                <a:solidFill>
                  <a:srgbClr val="00B9F2"/>
                </a:solidFill>
                <a:ln w="0">
                  <a:solidFill>
                    <a:srgbClr val="00B9F2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07" name="Rectangle 75"/>
                <p:cNvSpPr>
                  <a:spLocks noChangeArrowheads="1"/>
                </p:cNvSpPr>
                <p:nvPr/>
              </p:nvSpPr>
              <p:spPr bwMode="auto">
                <a:xfrm>
                  <a:off x="3383643" y="5413837"/>
                  <a:ext cx="71438" cy="74613"/>
                </a:xfrm>
                <a:prstGeom prst="rect">
                  <a:avLst/>
                </a:prstGeom>
                <a:solidFill>
                  <a:srgbClr val="F7C237"/>
                </a:solidFill>
                <a:ln w="0">
                  <a:solidFill>
                    <a:srgbClr val="F7C237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08" name="Rectangle 76"/>
                <p:cNvSpPr>
                  <a:spLocks noChangeArrowheads="1"/>
                </p:cNvSpPr>
                <p:nvPr/>
              </p:nvSpPr>
              <p:spPr bwMode="auto">
                <a:xfrm>
                  <a:off x="3455081" y="5413837"/>
                  <a:ext cx="73025" cy="74613"/>
                </a:xfrm>
                <a:prstGeom prst="rect">
                  <a:avLst/>
                </a:prstGeom>
                <a:solidFill>
                  <a:srgbClr val="DDECB7"/>
                </a:solidFill>
                <a:ln w="0">
                  <a:solidFill>
                    <a:srgbClr val="DDECB7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09" name="Rectangle 77"/>
                <p:cNvSpPr>
                  <a:spLocks noChangeArrowheads="1"/>
                </p:cNvSpPr>
                <p:nvPr/>
              </p:nvSpPr>
              <p:spPr bwMode="auto">
                <a:xfrm>
                  <a:off x="3528106" y="5413837"/>
                  <a:ext cx="71438" cy="74613"/>
                </a:xfrm>
                <a:prstGeom prst="rect">
                  <a:avLst/>
                </a:prstGeom>
                <a:solidFill>
                  <a:srgbClr val="AAD04B"/>
                </a:solidFill>
                <a:ln w="0">
                  <a:solidFill>
                    <a:srgbClr val="AAD04B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10" name="Rectangle 78"/>
                <p:cNvSpPr>
                  <a:spLocks noChangeArrowheads="1"/>
                </p:cNvSpPr>
                <p:nvPr/>
              </p:nvSpPr>
              <p:spPr bwMode="auto">
                <a:xfrm>
                  <a:off x="3599543" y="5413837"/>
                  <a:ext cx="71438" cy="74613"/>
                </a:xfrm>
                <a:prstGeom prst="rect">
                  <a:avLst/>
                </a:prstGeom>
                <a:solidFill>
                  <a:srgbClr val="00B9F2"/>
                </a:solidFill>
                <a:ln w="0">
                  <a:solidFill>
                    <a:srgbClr val="00B9F2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11" name="Rectangle 79"/>
                <p:cNvSpPr>
                  <a:spLocks noChangeArrowheads="1"/>
                </p:cNvSpPr>
                <p:nvPr/>
              </p:nvSpPr>
              <p:spPr bwMode="auto">
                <a:xfrm>
                  <a:off x="3670981" y="5413837"/>
                  <a:ext cx="73025" cy="74613"/>
                </a:xfrm>
                <a:prstGeom prst="rect">
                  <a:avLst/>
                </a:prstGeom>
                <a:solidFill>
                  <a:srgbClr val="2271C9"/>
                </a:solidFill>
                <a:ln w="0">
                  <a:solidFill>
                    <a:srgbClr val="2271C9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12" name="Rectangle 80"/>
                <p:cNvSpPr>
                  <a:spLocks noChangeArrowheads="1"/>
                </p:cNvSpPr>
                <p:nvPr/>
              </p:nvSpPr>
              <p:spPr bwMode="auto">
                <a:xfrm>
                  <a:off x="3383643" y="5488449"/>
                  <a:ext cx="71438" cy="76200"/>
                </a:xfrm>
                <a:prstGeom prst="rect">
                  <a:avLst/>
                </a:prstGeom>
                <a:solidFill>
                  <a:srgbClr val="F7C237"/>
                </a:solidFill>
                <a:ln w="0">
                  <a:solidFill>
                    <a:srgbClr val="F7C237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13" name="Rectangle 81"/>
                <p:cNvSpPr>
                  <a:spLocks noChangeArrowheads="1"/>
                </p:cNvSpPr>
                <p:nvPr/>
              </p:nvSpPr>
              <p:spPr bwMode="auto">
                <a:xfrm>
                  <a:off x="3455081" y="5488449"/>
                  <a:ext cx="73025" cy="76200"/>
                </a:xfrm>
                <a:prstGeom prst="rect">
                  <a:avLst/>
                </a:prstGeom>
                <a:solidFill>
                  <a:srgbClr val="FF863D"/>
                </a:solidFill>
                <a:ln w="0">
                  <a:solidFill>
                    <a:srgbClr val="FF863D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14" name="Rectangle 82"/>
                <p:cNvSpPr>
                  <a:spLocks noChangeArrowheads="1"/>
                </p:cNvSpPr>
                <p:nvPr/>
              </p:nvSpPr>
              <p:spPr bwMode="auto">
                <a:xfrm>
                  <a:off x="3528106" y="5488449"/>
                  <a:ext cx="71438" cy="76200"/>
                </a:xfrm>
                <a:prstGeom prst="rect">
                  <a:avLst/>
                </a:prstGeom>
                <a:solidFill>
                  <a:srgbClr val="00B9F2"/>
                </a:solidFill>
                <a:ln w="0">
                  <a:solidFill>
                    <a:srgbClr val="00B9F2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15" name="Rectangle 83"/>
                <p:cNvSpPr>
                  <a:spLocks noChangeArrowheads="1"/>
                </p:cNvSpPr>
                <p:nvPr/>
              </p:nvSpPr>
              <p:spPr bwMode="auto">
                <a:xfrm>
                  <a:off x="3599543" y="5488449"/>
                  <a:ext cx="71438" cy="76200"/>
                </a:xfrm>
                <a:prstGeom prst="rect">
                  <a:avLst/>
                </a:prstGeom>
                <a:solidFill>
                  <a:srgbClr val="2271C9"/>
                </a:solidFill>
                <a:ln w="0">
                  <a:solidFill>
                    <a:srgbClr val="2271C9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16" name="Rectangle 84"/>
                <p:cNvSpPr>
                  <a:spLocks noChangeArrowheads="1"/>
                </p:cNvSpPr>
                <p:nvPr/>
              </p:nvSpPr>
              <p:spPr bwMode="auto">
                <a:xfrm>
                  <a:off x="3670981" y="5488449"/>
                  <a:ext cx="73025" cy="76200"/>
                </a:xfrm>
                <a:prstGeom prst="rect">
                  <a:avLst/>
                </a:prstGeom>
                <a:solidFill>
                  <a:srgbClr val="00B9F2"/>
                </a:solidFill>
                <a:ln w="0">
                  <a:solidFill>
                    <a:srgbClr val="00B9F2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17" name="Rectangle 85"/>
                <p:cNvSpPr>
                  <a:spLocks noChangeArrowheads="1"/>
                </p:cNvSpPr>
                <p:nvPr/>
              </p:nvSpPr>
              <p:spPr bwMode="auto">
                <a:xfrm>
                  <a:off x="3383643" y="5564649"/>
                  <a:ext cx="71438" cy="76200"/>
                </a:xfrm>
                <a:prstGeom prst="rect">
                  <a:avLst/>
                </a:prstGeom>
                <a:solidFill>
                  <a:srgbClr val="DDECB7"/>
                </a:solidFill>
                <a:ln w="0">
                  <a:solidFill>
                    <a:srgbClr val="DDECB7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18" name="Rectangle 86"/>
                <p:cNvSpPr>
                  <a:spLocks noChangeArrowheads="1"/>
                </p:cNvSpPr>
                <p:nvPr/>
              </p:nvSpPr>
              <p:spPr bwMode="auto">
                <a:xfrm>
                  <a:off x="3455081" y="5564649"/>
                  <a:ext cx="73025" cy="76200"/>
                </a:xfrm>
                <a:prstGeom prst="rect">
                  <a:avLst/>
                </a:prstGeom>
                <a:solidFill>
                  <a:srgbClr val="DDECB7"/>
                </a:solidFill>
                <a:ln w="0">
                  <a:solidFill>
                    <a:srgbClr val="DDECB7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19" name="Rectangle 87"/>
                <p:cNvSpPr>
                  <a:spLocks noChangeArrowheads="1"/>
                </p:cNvSpPr>
                <p:nvPr/>
              </p:nvSpPr>
              <p:spPr bwMode="auto">
                <a:xfrm>
                  <a:off x="3528106" y="5564649"/>
                  <a:ext cx="71438" cy="76200"/>
                </a:xfrm>
                <a:prstGeom prst="rect">
                  <a:avLst/>
                </a:prstGeom>
                <a:solidFill>
                  <a:srgbClr val="A5FFFB"/>
                </a:solidFill>
                <a:ln w="0">
                  <a:solidFill>
                    <a:srgbClr val="A5FFFB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20" name="Rectangle 88"/>
                <p:cNvSpPr>
                  <a:spLocks noChangeArrowheads="1"/>
                </p:cNvSpPr>
                <p:nvPr/>
              </p:nvSpPr>
              <p:spPr bwMode="auto">
                <a:xfrm>
                  <a:off x="3599543" y="5564649"/>
                  <a:ext cx="71438" cy="76200"/>
                </a:xfrm>
                <a:prstGeom prst="rect">
                  <a:avLst/>
                </a:prstGeom>
                <a:solidFill>
                  <a:srgbClr val="00B9F2"/>
                </a:solidFill>
                <a:ln w="0">
                  <a:solidFill>
                    <a:srgbClr val="00B9F2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21" name="Rectangle 89"/>
                <p:cNvSpPr>
                  <a:spLocks noChangeArrowheads="1"/>
                </p:cNvSpPr>
                <p:nvPr/>
              </p:nvSpPr>
              <p:spPr bwMode="auto">
                <a:xfrm>
                  <a:off x="3670981" y="5564649"/>
                  <a:ext cx="73025" cy="76200"/>
                </a:xfrm>
                <a:prstGeom prst="rect">
                  <a:avLst/>
                </a:prstGeom>
                <a:solidFill>
                  <a:srgbClr val="2271C9"/>
                </a:solidFill>
                <a:ln w="0">
                  <a:solidFill>
                    <a:srgbClr val="2271C9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22" name="Rectangle 90"/>
                <p:cNvSpPr>
                  <a:spLocks noChangeArrowheads="1"/>
                </p:cNvSpPr>
                <p:nvPr/>
              </p:nvSpPr>
              <p:spPr bwMode="auto">
                <a:xfrm>
                  <a:off x="3744006" y="5337637"/>
                  <a:ext cx="71438" cy="76200"/>
                </a:xfrm>
                <a:prstGeom prst="rect">
                  <a:avLst/>
                </a:prstGeom>
                <a:solidFill>
                  <a:srgbClr val="00B9F2"/>
                </a:solidFill>
                <a:ln w="0">
                  <a:solidFill>
                    <a:srgbClr val="00B9F2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23" name="Rectangle 91"/>
                <p:cNvSpPr>
                  <a:spLocks noChangeArrowheads="1"/>
                </p:cNvSpPr>
                <p:nvPr/>
              </p:nvSpPr>
              <p:spPr bwMode="auto">
                <a:xfrm>
                  <a:off x="3744006" y="5413837"/>
                  <a:ext cx="71438" cy="74613"/>
                </a:xfrm>
                <a:prstGeom prst="rect">
                  <a:avLst/>
                </a:prstGeom>
                <a:solidFill>
                  <a:srgbClr val="A5FFFB"/>
                </a:solidFill>
                <a:ln w="0">
                  <a:solidFill>
                    <a:srgbClr val="A5FFFB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24" name="Rectangle 92"/>
                <p:cNvSpPr>
                  <a:spLocks noChangeArrowheads="1"/>
                </p:cNvSpPr>
                <p:nvPr/>
              </p:nvSpPr>
              <p:spPr bwMode="auto">
                <a:xfrm>
                  <a:off x="3744006" y="5488449"/>
                  <a:ext cx="71438" cy="76200"/>
                </a:xfrm>
                <a:prstGeom prst="rect">
                  <a:avLst/>
                </a:prstGeom>
                <a:solidFill>
                  <a:srgbClr val="00B9F2"/>
                </a:solidFill>
                <a:ln w="0">
                  <a:solidFill>
                    <a:srgbClr val="00B9F2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25" name="Rectangle 93"/>
                <p:cNvSpPr>
                  <a:spLocks noChangeArrowheads="1"/>
                </p:cNvSpPr>
                <p:nvPr/>
              </p:nvSpPr>
              <p:spPr bwMode="auto">
                <a:xfrm>
                  <a:off x="3744006" y="5564649"/>
                  <a:ext cx="71438" cy="76200"/>
                </a:xfrm>
                <a:prstGeom prst="rect">
                  <a:avLst/>
                </a:prstGeom>
                <a:solidFill>
                  <a:srgbClr val="00B9F2"/>
                </a:solidFill>
                <a:ln w="0">
                  <a:solidFill>
                    <a:srgbClr val="00B9F2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26" name="Rectangle 94"/>
                <p:cNvSpPr>
                  <a:spLocks noChangeArrowheads="1"/>
                </p:cNvSpPr>
                <p:nvPr/>
              </p:nvSpPr>
              <p:spPr bwMode="auto">
                <a:xfrm>
                  <a:off x="3815443" y="5413837"/>
                  <a:ext cx="73025" cy="74613"/>
                </a:xfrm>
                <a:prstGeom prst="rect">
                  <a:avLst/>
                </a:prstGeom>
                <a:solidFill>
                  <a:srgbClr val="00B9F2"/>
                </a:solidFill>
                <a:ln w="0">
                  <a:solidFill>
                    <a:srgbClr val="00B9F2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27" name="Rectangle 95"/>
                <p:cNvSpPr>
                  <a:spLocks noChangeArrowheads="1"/>
                </p:cNvSpPr>
                <p:nvPr/>
              </p:nvSpPr>
              <p:spPr bwMode="auto">
                <a:xfrm>
                  <a:off x="3815443" y="5488449"/>
                  <a:ext cx="73025" cy="76200"/>
                </a:xfrm>
                <a:prstGeom prst="rect">
                  <a:avLst/>
                </a:prstGeom>
                <a:solidFill>
                  <a:srgbClr val="00B9F2"/>
                </a:solidFill>
                <a:ln w="0">
                  <a:solidFill>
                    <a:srgbClr val="00B9F2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28" name="Rectangle 96"/>
                <p:cNvSpPr>
                  <a:spLocks noChangeArrowheads="1"/>
                </p:cNvSpPr>
                <p:nvPr/>
              </p:nvSpPr>
              <p:spPr bwMode="auto">
                <a:xfrm>
                  <a:off x="3815443" y="5564649"/>
                  <a:ext cx="73025" cy="76200"/>
                </a:xfrm>
                <a:prstGeom prst="rect">
                  <a:avLst/>
                </a:prstGeom>
                <a:solidFill>
                  <a:srgbClr val="2271C9"/>
                </a:solidFill>
                <a:ln w="0">
                  <a:solidFill>
                    <a:srgbClr val="2271C9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</p:grpSp>
        </p:grpSp>
        <p:grpSp>
          <p:nvGrpSpPr>
            <p:cNvPr id="163" name="Group 162"/>
            <p:cNvGrpSpPr/>
            <p:nvPr/>
          </p:nvGrpSpPr>
          <p:grpSpPr>
            <a:xfrm>
              <a:off x="6683827" y="4503372"/>
              <a:ext cx="678876" cy="555516"/>
              <a:chOff x="2933204" y="4291597"/>
              <a:chExt cx="1052851" cy="817406"/>
            </a:xfrm>
          </p:grpSpPr>
          <p:grpSp>
            <p:nvGrpSpPr>
              <p:cNvPr id="164" name="Group 12"/>
              <p:cNvGrpSpPr>
                <a:grpSpLocks noChangeAspect="1"/>
              </p:cNvGrpSpPr>
              <p:nvPr/>
            </p:nvGrpSpPr>
            <p:grpSpPr bwMode="auto">
              <a:xfrm>
                <a:off x="2933204" y="4496092"/>
                <a:ext cx="1014164" cy="612911"/>
                <a:chOff x="1350" y="2326"/>
                <a:chExt cx="632" cy="407"/>
              </a:xfrm>
            </p:grpSpPr>
            <p:sp useBgFill="1">
              <p:nvSpPr>
                <p:cNvPr id="175" name="Freeform 14"/>
                <p:cNvSpPr>
                  <a:spLocks/>
                </p:cNvSpPr>
                <p:nvPr/>
              </p:nvSpPr>
              <p:spPr bwMode="auto">
                <a:xfrm>
                  <a:off x="1350" y="2326"/>
                  <a:ext cx="632" cy="407"/>
                </a:xfrm>
                <a:custGeom>
                  <a:avLst/>
                  <a:gdLst>
                    <a:gd name="T0" fmla="*/ 1578 w 3158"/>
                    <a:gd name="T1" fmla="*/ 0 h 2034"/>
                    <a:gd name="T2" fmla="*/ 1603 w 3158"/>
                    <a:gd name="T3" fmla="*/ 1 h 2034"/>
                    <a:gd name="T4" fmla="*/ 1630 w 3158"/>
                    <a:gd name="T5" fmla="*/ 4 h 2034"/>
                    <a:gd name="T6" fmla="*/ 1659 w 3158"/>
                    <a:gd name="T7" fmla="*/ 11 h 2034"/>
                    <a:gd name="T8" fmla="*/ 1688 w 3158"/>
                    <a:gd name="T9" fmla="*/ 21 h 2034"/>
                    <a:gd name="T10" fmla="*/ 1718 w 3158"/>
                    <a:gd name="T11" fmla="*/ 35 h 2034"/>
                    <a:gd name="T12" fmla="*/ 3049 w 3158"/>
                    <a:gd name="T13" fmla="*/ 834 h 2034"/>
                    <a:gd name="T14" fmla="*/ 3081 w 3158"/>
                    <a:gd name="T15" fmla="*/ 857 h 2034"/>
                    <a:gd name="T16" fmla="*/ 3107 w 3158"/>
                    <a:gd name="T17" fmla="*/ 884 h 2034"/>
                    <a:gd name="T18" fmla="*/ 3129 w 3158"/>
                    <a:gd name="T19" fmla="*/ 914 h 2034"/>
                    <a:gd name="T20" fmla="*/ 3145 w 3158"/>
                    <a:gd name="T21" fmla="*/ 947 h 2034"/>
                    <a:gd name="T22" fmla="*/ 3154 w 3158"/>
                    <a:gd name="T23" fmla="*/ 982 h 2034"/>
                    <a:gd name="T24" fmla="*/ 3158 w 3158"/>
                    <a:gd name="T25" fmla="*/ 1017 h 2034"/>
                    <a:gd name="T26" fmla="*/ 3154 w 3158"/>
                    <a:gd name="T27" fmla="*/ 1053 h 2034"/>
                    <a:gd name="T28" fmla="*/ 3145 w 3158"/>
                    <a:gd name="T29" fmla="*/ 1088 h 2034"/>
                    <a:gd name="T30" fmla="*/ 3129 w 3158"/>
                    <a:gd name="T31" fmla="*/ 1121 h 2034"/>
                    <a:gd name="T32" fmla="*/ 3107 w 3158"/>
                    <a:gd name="T33" fmla="*/ 1150 h 2034"/>
                    <a:gd name="T34" fmla="*/ 3081 w 3158"/>
                    <a:gd name="T35" fmla="*/ 1176 h 2034"/>
                    <a:gd name="T36" fmla="*/ 3049 w 3158"/>
                    <a:gd name="T37" fmla="*/ 1199 h 2034"/>
                    <a:gd name="T38" fmla="*/ 1718 w 3158"/>
                    <a:gd name="T39" fmla="*/ 1999 h 2034"/>
                    <a:gd name="T40" fmla="*/ 1689 w 3158"/>
                    <a:gd name="T41" fmla="*/ 2013 h 2034"/>
                    <a:gd name="T42" fmla="*/ 1659 w 3158"/>
                    <a:gd name="T43" fmla="*/ 2024 h 2034"/>
                    <a:gd name="T44" fmla="*/ 1630 w 3158"/>
                    <a:gd name="T45" fmla="*/ 2030 h 2034"/>
                    <a:gd name="T46" fmla="*/ 1603 w 3158"/>
                    <a:gd name="T47" fmla="*/ 2033 h 2034"/>
                    <a:gd name="T48" fmla="*/ 1578 w 3158"/>
                    <a:gd name="T49" fmla="*/ 2034 h 2034"/>
                    <a:gd name="T50" fmla="*/ 1555 w 3158"/>
                    <a:gd name="T51" fmla="*/ 2033 h 2034"/>
                    <a:gd name="T52" fmla="*/ 1528 w 3158"/>
                    <a:gd name="T53" fmla="*/ 2030 h 2034"/>
                    <a:gd name="T54" fmla="*/ 1498 w 3158"/>
                    <a:gd name="T55" fmla="*/ 2023 h 2034"/>
                    <a:gd name="T56" fmla="*/ 1468 w 3158"/>
                    <a:gd name="T57" fmla="*/ 2013 h 2034"/>
                    <a:gd name="T58" fmla="*/ 1439 w 3158"/>
                    <a:gd name="T59" fmla="*/ 1997 h 2034"/>
                    <a:gd name="T60" fmla="*/ 109 w 3158"/>
                    <a:gd name="T61" fmla="*/ 1199 h 2034"/>
                    <a:gd name="T62" fmla="*/ 77 w 3158"/>
                    <a:gd name="T63" fmla="*/ 1176 h 2034"/>
                    <a:gd name="T64" fmla="*/ 50 w 3158"/>
                    <a:gd name="T65" fmla="*/ 1150 h 2034"/>
                    <a:gd name="T66" fmla="*/ 29 w 3158"/>
                    <a:gd name="T67" fmla="*/ 1120 h 2034"/>
                    <a:gd name="T68" fmla="*/ 13 w 3158"/>
                    <a:gd name="T69" fmla="*/ 1087 h 2034"/>
                    <a:gd name="T70" fmla="*/ 4 w 3158"/>
                    <a:gd name="T71" fmla="*/ 1052 h 2034"/>
                    <a:gd name="T72" fmla="*/ 0 w 3158"/>
                    <a:gd name="T73" fmla="*/ 1016 h 2034"/>
                    <a:gd name="T74" fmla="*/ 4 w 3158"/>
                    <a:gd name="T75" fmla="*/ 979 h 2034"/>
                    <a:gd name="T76" fmla="*/ 13 w 3158"/>
                    <a:gd name="T77" fmla="*/ 946 h 2034"/>
                    <a:gd name="T78" fmla="*/ 29 w 3158"/>
                    <a:gd name="T79" fmla="*/ 913 h 2034"/>
                    <a:gd name="T80" fmla="*/ 51 w 3158"/>
                    <a:gd name="T81" fmla="*/ 883 h 2034"/>
                    <a:gd name="T82" fmla="*/ 77 w 3158"/>
                    <a:gd name="T83" fmla="*/ 856 h 2034"/>
                    <a:gd name="T84" fmla="*/ 109 w 3158"/>
                    <a:gd name="T85" fmla="*/ 834 h 2034"/>
                    <a:gd name="T86" fmla="*/ 1440 w 3158"/>
                    <a:gd name="T87" fmla="*/ 36 h 2034"/>
                    <a:gd name="T88" fmla="*/ 1469 w 3158"/>
                    <a:gd name="T89" fmla="*/ 21 h 2034"/>
                    <a:gd name="T90" fmla="*/ 1499 w 3158"/>
                    <a:gd name="T91" fmla="*/ 11 h 2034"/>
                    <a:gd name="T92" fmla="*/ 1528 w 3158"/>
                    <a:gd name="T93" fmla="*/ 4 h 2034"/>
                    <a:gd name="T94" fmla="*/ 1555 w 3158"/>
                    <a:gd name="T95" fmla="*/ 1 h 2034"/>
                    <a:gd name="T96" fmla="*/ 1578 w 3158"/>
                    <a:gd name="T97" fmla="*/ 0 h 20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3158" h="2034">
                      <a:moveTo>
                        <a:pt x="1578" y="0"/>
                      </a:moveTo>
                      <a:lnTo>
                        <a:pt x="1603" y="1"/>
                      </a:lnTo>
                      <a:lnTo>
                        <a:pt x="1630" y="4"/>
                      </a:lnTo>
                      <a:lnTo>
                        <a:pt x="1659" y="11"/>
                      </a:lnTo>
                      <a:lnTo>
                        <a:pt x="1688" y="21"/>
                      </a:lnTo>
                      <a:lnTo>
                        <a:pt x="1718" y="35"/>
                      </a:lnTo>
                      <a:lnTo>
                        <a:pt x="3049" y="834"/>
                      </a:lnTo>
                      <a:lnTo>
                        <a:pt x="3081" y="857"/>
                      </a:lnTo>
                      <a:lnTo>
                        <a:pt x="3107" y="884"/>
                      </a:lnTo>
                      <a:lnTo>
                        <a:pt x="3129" y="914"/>
                      </a:lnTo>
                      <a:lnTo>
                        <a:pt x="3145" y="947"/>
                      </a:lnTo>
                      <a:lnTo>
                        <a:pt x="3154" y="982"/>
                      </a:lnTo>
                      <a:lnTo>
                        <a:pt x="3158" y="1017"/>
                      </a:lnTo>
                      <a:lnTo>
                        <a:pt x="3154" y="1053"/>
                      </a:lnTo>
                      <a:lnTo>
                        <a:pt x="3145" y="1088"/>
                      </a:lnTo>
                      <a:lnTo>
                        <a:pt x="3129" y="1121"/>
                      </a:lnTo>
                      <a:lnTo>
                        <a:pt x="3107" y="1150"/>
                      </a:lnTo>
                      <a:lnTo>
                        <a:pt x="3081" y="1176"/>
                      </a:lnTo>
                      <a:lnTo>
                        <a:pt x="3049" y="1199"/>
                      </a:lnTo>
                      <a:lnTo>
                        <a:pt x="1718" y="1999"/>
                      </a:lnTo>
                      <a:lnTo>
                        <a:pt x="1689" y="2013"/>
                      </a:lnTo>
                      <a:lnTo>
                        <a:pt x="1659" y="2024"/>
                      </a:lnTo>
                      <a:lnTo>
                        <a:pt x="1630" y="2030"/>
                      </a:lnTo>
                      <a:lnTo>
                        <a:pt x="1603" y="2033"/>
                      </a:lnTo>
                      <a:lnTo>
                        <a:pt x="1578" y="2034"/>
                      </a:lnTo>
                      <a:lnTo>
                        <a:pt x="1555" y="2033"/>
                      </a:lnTo>
                      <a:lnTo>
                        <a:pt x="1528" y="2030"/>
                      </a:lnTo>
                      <a:lnTo>
                        <a:pt x="1498" y="2023"/>
                      </a:lnTo>
                      <a:lnTo>
                        <a:pt x="1468" y="2013"/>
                      </a:lnTo>
                      <a:lnTo>
                        <a:pt x="1439" y="1997"/>
                      </a:lnTo>
                      <a:lnTo>
                        <a:pt x="109" y="1199"/>
                      </a:lnTo>
                      <a:lnTo>
                        <a:pt x="77" y="1176"/>
                      </a:lnTo>
                      <a:lnTo>
                        <a:pt x="50" y="1150"/>
                      </a:lnTo>
                      <a:lnTo>
                        <a:pt x="29" y="1120"/>
                      </a:lnTo>
                      <a:lnTo>
                        <a:pt x="13" y="1087"/>
                      </a:lnTo>
                      <a:lnTo>
                        <a:pt x="4" y="1052"/>
                      </a:lnTo>
                      <a:lnTo>
                        <a:pt x="0" y="1016"/>
                      </a:lnTo>
                      <a:lnTo>
                        <a:pt x="4" y="979"/>
                      </a:lnTo>
                      <a:lnTo>
                        <a:pt x="13" y="946"/>
                      </a:lnTo>
                      <a:lnTo>
                        <a:pt x="29" y="913"/>
                      </a:lnTo>
                      <a:lnTo>
                        <a:pt x="51" y="883"/>
                      </a:lnTo>
                      <a:lnTo>
                        <a:pt x="77" y="856"/>
                      </a:lnTo>
                      <a:lnTo>
                        <a:pt x="109" y="834"/>
                      </a:lnTo>
                      <a:lnTo>
                        <a:pt x="1440" y="36"/>
                      </a:lnTo>
                      <a:lnTo>
                        <a:pt x="1469" y="21"/>
                      </a:lnTo>
                      <a:lnTo>
                        <a:pt x="1499" y="11"/>
                      </a:lnTo>
                      <a:lnTo>
                        <a:pt x="1528" y="4"/>
                      </a:lnTo>
                      <a:lnTo>
                        <a:pt x="1555" y="1"/>
                      </a:lnTo>
                      <a:lnTo>
                        <a:pt x="1578" y="0"/>
                      </a:lnTo>
                      <a:close/>
                    </a:path>
                  </a:pathLst>
                </a:custGeom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176" name="Freeform 15"/>
                <p:cNvSpPr>
                  <a:spLocks/>
                </p:cNvSpPr>
                <p:nvPr/>
              </p:nvSpPr>
              <p:spPr bwMode="auto">
                <a:xfrm>
                  <a:off x="1382" y="2358"/>
                  <a:ext cx="568" cy="343"/>
                </a:xfrm>
                <a:custGeom>
                  <a:avLst/>
                  <a:gdLst>
                    <a:gd name="T0" fmla="*/ 1418 w 2838"/>
                    <a:gd name="T1" fmla="*/ 0 h 1714"/>
                    <a:gd name="T2" fmla="*/ 1440 w 2838"/>
                    <a:gd name="T3" fmla="*/ 1 h 1714"/>
                    <a:gd name="T4" fmla="*/ 1460 w 2838"/>
                    <a:gd name="T5" fmla="*/ 6 h 1714"/>
                    <a:gd name="T6" fmla="*/ 1476 w 2838"/>
                    <a:gd name="T7" fmla="*/ 13 h 1714"/>
                    <a:gd name="T8" fmla="*/ 2807 w 2838"/>
                    <a:gd name="T9" fmla="*/ 811 h 1714"/>
                    <a:gd name="T10" fmla="*/ 2824 w 2838"/>
                    <a:gd name="T11" fmla="*/ 825 h 1714"/>
                    <a:gd name="T12" fmla="*/ 2835 w 2838"/>
                    <a:gd name="T13" fmla="*/ 841 h 1714"/>
                    <a:gd name="T14" fmla="*/ 2838 w 2838"/>
                    <a:gd name="T15" fmla="*/ 857 h 1714"/>
                    <a:gd name="T16" fmla="*/ 2835 w 2838"/>
                    <a:gd name="T17" fmla="*/ 874 h 1714"/>
                    <a:gd name="T18" fmla="*/ 2824 w 2838"/>
                    <a:gd name="T19" fmla="*/ 888 h 1714"/>
                    <a:gd name="T20" fmla="*/ 2807 w 2838"/>
                    <a:gd name="T21" fmla="*/ 903 h 1714"/>
                    <a:gd name="T22" fmla="*/ 1476 w 2838"/>
                    <a:gd name="T23" fmla="*/ 1701 h 1714"/>
                    <a:gd name="T24" fmla="*/ 1460 w 2838"/>
                    <a:gd name="T25" fmla="*/ 1708 h 1714"/>
                    <a:gd name="T26" fmla="*/ 1440 w 2838"/>
                    <a:gd name="T27" fmla="*/ 1713 h 1714"/>
                    <a:gd name="T28" fmla="*/ 1418 w 2838"/>
                    <a:gd name="T29" fmla="*/ 1714 h 1714"/>
                    <a:gd name="T30" fmla="*/ 1397 w 2838"/>
                    <a:gd name="T31" fmla="*/ 1713 h 1714"/>
                    <a:gd name="T32" fmla="*/ 1378 w 2838"/>
                    <a:gd name="T33" fmla="*/ 1708 h 1714"/>
                    <a:gd name="T34" fmla="*/ 1362 w 2838"/>
                    <a:gd name="T35" fmla="*/ 1701 h 1714"/>
                    <a:gd name="T36" fmla="*/ 31 w 2838"/>
                    <a:gd name="T37" fmla="*/ 903 h 1714"/>
                    <a:gd name="T38" fmla="*/ 15 w 2838"/>
                    <a:gd name="T39" fmla="*/ 891 h 1714"/>
                    <a:gd name="T40" fmla="*/ 6 w 2838"/>
                    <a:gd name="T41" fmla="*/ 877 h 1714"/>
                    <a:gd name="T42" fmla="*/ 0 w 2838"/>
                    <a:gd name="T43" fmla="*/ 864 h 1714"/>
                    <a:gd name="T44" fmla="*/ 0 w 2838"/>
                    <a:gd name="T45" fmla="*/ 850 h 1714"/>
                    <a:gd name="T46" fmla="*/ 6 w 2838"/>
                    <a:gd name="T47" fmla="*/ 836 h 1714"/>
                    <a:gd name="T48" fmla="*/ 15 w 2838"/>
                    <a:gd name="T49" fmla="*/ 823 h 1714"/>
                    <a:gd name="T50" fmla="*/ 31 w 2838"/>
                    <a:gd name="T51" fmla="*/ 811 h 1714"/>
                    <a:gd name="T52" fmla="*/ 1362 w 2838"/>
                    <a:gd name="T53" fmla="*/ 13 h 1714"/>
                    <a:gd name="T54" fmla="*/ 1378 w 2838"/>
                    <a:gd name="T55" fmla="*/ 6 h 1714"/>
                    <a:gd name="T56" fmla="*/ 1397 w 2838"/>
                    <a:gd name="T57" fmla="*/ 1 h 1714"/>
                    <a:gd name="T58" fmla="*/ 1418 w 2838"/>
                    <a:gd name="T59" fmla="*/ 0 h 17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2838" h="1714">
                      <a:moveTo>
                        <a:pt x="1418" y="0"/>
                      </a:moveTo>
                      <a:lnTo>
                        <a:pt x="1440" y="1"/>
                      </a:lnTo>
                      <a:lnTo>
                        <a:pt x="1460" y="6"/>
                      </a:lnTo>
                      <a:lnTo>
                        <a:pt x="1476" y="13"/>
                      </a:lnTo>
                      <a:lnTo>
                        <a:pt x="2807" y="811"/>
                      </a:lnTo>
                      <a:lnTo>
                        <a:pt x="2824" y="825"/>
                      </a:lnTo>
                      <a:lnTo>
                        <a:pt x="2835" y="841"/>
                      </a:lnTo>
                      <a:lnTo>
                        <a:pt x="2838" y="857"/>
                      </a:lnTo>
                      <a:lnTo>
                        <a:pt x="2835" y="874"/>
                      </a:lnTo>
                      <a:lnTo>
                        <a:pt x="2824" y="888"/>
                      </a:lnTo>
                      <a:lnTo>
                        <a:pt x="2807" y="903"/>
                      </a:lnTo>
                      <a:lnTo>
                        <a:pt x="1476" y="1701"/>
                      </a:lnTo>
                      <a:lnTo>
                        <a:pt x="1460" y="1708"/>
                      </a:lnTo>
                      <a:lnTo>
                        <a:pt x="1440" y="1713"/>
                      </a:lnTo>
                      <a:lnTo>
                        <a:pt x="1418" y="1714"/>
                      </a:lnTo>
                      <a:lnTo>
                        <a:pt x="1397" y="1713"/>
                      </a:lnTo>
                      <a:lnTo>
                        <a:pt x="1378" y="1708"/>
                      </a:lnTo>
                      <a:lnTo>
                        <a:pt x="1362" y="1701"/>
                      </a:lnTo>
                      <a:lnTo>
                        <a:pt x="31" y="903"/>
                      </a:lnTo>
                      <a:lnTo>
                        <a:pt x="15" y="891"/>
                      </a:lnTo>
                      <a:lnTo>
                        <a:pt x="6" y="877"/>
                      </a:lnTo>
                      <a:lnTo>
                        <a:pt x="0" y="864"/>
                      </a:lnTo>
                      <a:lnTo>
                        <a:pt x="0" y="850"/>
                      </a:lnTo>
                      <a:lnTo>
                        <a:pt x="6" y="836"/>
                      </a:lnTo>
                      <a:lnTo>
                        <a:pt x="15" y="823"/>
                      </a:lnTo>
                      <a:lnTo>
                        <a:pt x="31" y="811"/>
                      </a:lnTo>
                      <a:lnTo>
                        <a:pt x="1362" y="13"/>
                      </a:lnTo>
                      <a:lnTo>
                        <a:pt x="1378" y="6"/>
                      </a:lnTo>
                      <a:lnTo>
                        <a:pt x="1397" y="1"/>
                      </a:lnTo>
                      <a:lnTo>
                        <a:pt x="1418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177" name="Freeform 16"/>
                <p:cNvSpPr>
                  <a:spLocks/>
                </p:cNvSpPr>
                <p:nvPr/>
              </p:nvSpPr>
              <p:spPr bwMode="auto">
                <a:xfrm>
                  <a:off x="1422" y="2383"/>
                  <a:ext cx="488" cy="293"/>
                </a:xfrm>
                <a:custGeom>
                  <a:avLst/>
                  <a:gdLst>
                    <a:gd name="T0" fmla="*/ 1219 w 2438"/>
                    <a:gd name="T1" fmla="*/ 0 h 1463"/>
                    <a:gd name="T2" fmla="*/ 2438 w 2438"/>
                    <a:gd name="T3" fmla="*/ 732 h 1463"/>
                    <a:gd name="T4" fmla="*/ 1219 w 2438"/>
                    <a:gd name="T5" fmla="*/ 1463 h 1463"/>
                    <a:gd name="T6" fmla="*/ 0 w 2438"/>
                    <a:gd name="T7" fmla="*/ 732 h 1463"/>
                    <a:gd name="T8" fmla="*/ 1219 w 2438"/>
                    <a:gd name="T9" fmla="*/ 0 h 14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38" h="1463">
                      <a:moveTo>
                        <a:pt x="1219" y="0"/>
                      </a:moveTo>
                      <a:lnTo>
                        <a:pt x="2438" y="732"/>
                      </a:lnTo>
                      <a:lnTo>
                        <a:pt x="1219" y="1463"/>
                      </a:lnTo>
                      <a:lnTo>
                        <a:pt x="0" y="732"/>
                      </a:lnTo>
                      <a:lnTo>
                        <a:pt x="1219" y="0"/>
                      </a:lnTo>
                      <a:close/>
                    </a:path>
                  </a:pathLst>
                </a:custGeom>
                <a:solidFill>
                  <a:srgbClr val="F7C237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178" name="Freeform 17"/>
                <p:cNvSpPr>
                  <a:spLocks/>
                </p:cNvSpPr>
                <p:nvPr/>
              </p:nvSpPr>
              <p:spPr bwMode="auto">
                <a:xfrm>
                  <a:off x="1607" y="2517"/>
                  <a:ext cx="138" cy="159"/>
                </a:xfrm>
                <a:custGeom>
                  <a:avLst/>
                  <a:gdLst>
                    <a:gd name="T0" fmla="*/ 593 w 690"/>
                    <a:gd name="T1" fmla="*/ 2 h 794"/>
                    <a:gd name="T2" fmla="*/ 584 w 690"/>
                    <a:gd name="T3" fmla="*/ 21 h 794"/>
                    <a:gd name="T4" fmla="*/ 567 w 690"/>
                    <a:gd name="T5" fmla="*/ 56 h 794"/>
                    <a:gd name="T6" fmla="*/ 550 w 690"/>
                    <a:gd name="T7" fmla="*/ 102 h 794"/>
                    <a:gd name="T8" fmla="*/ 534 w 690"/>
                    <a:gd name="T9" fmla="*/ 156 h 794"/>
                    <a:gd name="T10" fmla="*/ 527 w 690"/>
                    <a:gd name="T11" fmla="*/ 214 h 794"/>
                    <a:gd name="T12" fmla="*/ 532 w 690"/>
                    <a:gd name="T13" fmla="*/ 274 h 794"/>
                    <a:gd name="T14" fmla="*/ 555 w 690"/>
                    <a:gd name="T15" fmla="*/ 340 h 794"/>
                    <a:gd name="T16" fmla="*/ 592 w 690"/>
                    <a:gd name="T17" fmla="*/ 411 h 794"/>
                    <a:gd name="T18" fmla="*/ 633 w 690"/>
                    <a:gd name="T19" fmla="*/ 479 h 794"/>
                    <a:gd name="T20" fmla="*/ 673 w 690"/>
                    <a:gd name="T21" fmla="*/ 536 h 794"/>
                    <a:gd name="T22" fmla="*/ 297 w 690"/>
                    <a:gd name="T23" fmla="*/ 794 h 794"/>
                    <a:gd name="T24" fmla="*/ 18 w 690"/>
                    <a:gd name="T25" fmla="*/ 573 h 794"/>
                    <a:gd name="T26" fmla="*/ 50 w 690"/>
                    <a:gd name="T27" fmla="*/ 473 h 794"/>
                    <a:gd name="T28" fmla="*/ 66 w 690"/>
                    <a:gd name="T29" fmla="*/ 359 h 794"/>
                    <a:gd name="T30" fmla="*/ 64 w 690"/>
                    <a:gd name="T31" fmla="*/ 268 h 794"/>
                    <a:gd name="T32" fmla="*/ 53 w 690"/>
                    <a:gd name="T33" fmla="*/ 197 h 794"/>
                    <a:gd name="T34" fmla="*/ 37 w 690"/>
                    <a:gd name="T35" fmla="*/ 146 h 794"/>
                    <a:gd name="T36" fmla="*/ 23 w 690"/>
                    <a:gd name="T37" fmla="*/ 112 h 794"/>
                    <a:gd name="T38" fmla="*/ 13 w 690"/>
                    <a:gd name="T39" fmla="*/ 97 h 794"/>
                    <a:gd name="T40" fmla="*/ 15 w 690"/>
                    <a:gd name="T41" fmla="*/ 93 h 794"/>
                    <a:gd name="T42" fmla="*/ 39 w 690"/>
                    <a:gd name="T43" fmla="*/ 86 h 794"/>
                    <a:gd name="T44" fmla="*/ 81 w 690"/>
                    <a:gd name="T45" fmla="*/ 74 h 794"/>
                    <a:gd name="T46" fmla="*/ 134 w 690"/>
                    <a:gd name="T47" fmla="*/ 59 h 794"/>
                    <a:gd name="T48" fmla="*/ 191 w 690"/>
                    <a:gd name="T49" fmla="*/ 45 h 794"/>
                    <a:gd name="T50" fmla="*/ 246 w 690"/>
                    <a:gd name="T51" fmla="*/ 34 h 794"/>
                    <a:gd name="T52" fmla="*/ 296 w 690"/>
                    <a:gd name="T53" fmla="*/ 28 h 794"/>
                    <a:gd name="T54" fmla="*/ 356 w 690"/>
                    <a:gd name="T55" fmla="*/ 21 h 794"/>
                    <a:gd name="T56" fmla="*/ 423 w 690"/>
                    <a:gd name="T57" fmla="*/ 15 h 794"/>
                    <a:gd name="T58" fmla="*/ 488 w 690"/>
                    <a:gd name="T59" fmla="*/ 8 h 794"/>
                    <a:gd name="T60" fmla="*/ 542 w 690"/>
                    <a:gd name="T61" fmla="*/ 4 h 794"/>
                    <a:gd name="T62" fmla="*/ 581 w 690"/>
                    <a:gd name="T63" fmla="*/ 1 h 794"/>
                    <a:gd name="T64" fmla="*/ 596 w 690"/>
                    <a:gd name="T65" fmla="*/ 0 h 7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690" h="794">
                      <a:moveTo>
                        <a:pt x="596" y="0"/>
                      </a:moveTo>
                      <a:lnTo>
                        <a:pt x="593" y="2"/>
                      </a:lnTo>
                      <a:lnTo>
                        <a:pt x="590" y="10"/>
                      </a:lnTo>
                      <a:lnTo>
                        <a:pt x="584" y="21"/>
                      </a:lnTo>
                      <a:lnTo>
                        <a:pt x="575" y="36"/>
                      </a:lnTo>
                      <a:lnTo>
                        <a:pt x="567" y="56"/>
                      </a:lnTo>
                      <a:lnTo>
                        <a:pt x="558" y="77"/>
                      </a:lnTo>
                      <a:lnTo>
                        <a:pt x="550" y="102"/>
                      </a:lnTo>
                      <a:lnTo>
                        <a:pt x="541" y="127"/>
                      </a:lnTo>
                      <a:lnTo>
                        <a:pt x="534" y="156"/>
                      </a:lnTo>
                      <a:lnTo>
                        <a:pt x="529" y="185"/>
                      </a:lnTo>
                      <a:lnTo>
                        <a:pt x="527" y="214"/>
                      </a:lnTo>
                      <a:lnTo>
                        <a:pt x="528" y="244"/>
                      </a:lnTo>
                      <a:lnTo>
                        <a:pt x="532" y="274"/>
                      </a:lnTo>
                      <a:lnTo>
                        <a:pt x="540" y="303"/>
                      </a:lnTo>
                      <a:lnTo>
                        <a:pt x="555" y="340"/>
                      </a:lnTo>
                      <a:lnTo>
                        <a:pt x="573" y="375"/>
                      </a:lnTo>
                      <a:lnTo>
                        <a:pt x="592" y="411"/>
                      </a:lnTo>
                      <a:lnTo>
                        <a:pt x="613" y="446"/>
                      </a:lnTo>
                      <a:lnTo>
                        <a:pt x="633" y="479"/>
                      </a:lnTo>
                      <a:lnTo>
                        <a:pt x="654" y="509"/>
                      </a:lnTo>
                      <a:lnTo>
                        <a:pt x="673" y="536"/>
                      </a:lnTo>
                      <a:lnTo>
                        <a:pt x="690" y="559"/>
                      </a:lnTo>
                      <a:lnTo>
                        <a:pt x="297" y="794"/>
                      </a:lnTo>
                      <a:lnTo>
                        <a:pt x="0" y="617"/>
                      </a:lnTo>
                      <a:lnTo>
                        <a:pt x="18" y="573"/>
                      </a:lnTo>
                      <a:lnTo>
                        <a:pt x="36" y="525"/>
                      </a:lnTo>
                      <a:lnTo>
                        <a:pt x="50" y="473"/>
                      </a:lnTo>
                      <a:lnTo>
                        <a:pt x="61" y="417"/>
                      </a:lnTo>
                      <a:lnTo>
                        <a:pt x="66" y="359"/>
                      </a:lnTo>
                      <a:lnTo>
                        <a:pt x="66" y="311"/>
                      </a:lnTo>
                      <a:lnTo>
                        <a:pt x="64" y="268"/>
                      </a:lnTo>
                      <a:lnTo>
                        <a:pt x="59" y="231"/>
                      </a:lnTo>
                      <a:lnTo>
                        <a:pt x="53" y="197"/>
                      </a:lnTo>
                      <a:lnTo>
                        <a:pt x="46" y="169"/>
                      </a:lnTo>
                      <a:lnTo>
                        <a:pt x="37" y="146"/>
                      </a:lnTo>
                      <a:lnTo>
                        <a:pt x="30" y="127"/>
                      </a:lnTo>
                      <a:lnTo>
                        <a:pt x="23" y="112"/>
                      </a:lnTo>
                      <a:lnTo>
                        <a:pt x="16" y="103"/>
                      </a:lnTo>
                      <a:lnTo>
                        <a:pt x="13" y="97"/>
                      </a:lnTo>
                      <a:lnTo>
                        <a:pt x="12" y="94"/>
                      </a:lnTo>
                      <a:lnTo>
                        <a:pt x="15" y="93"/>
                      </a:lnTo>
                      <a:lnTo>
                        <a:pt x="25" y="91"/>
                      </a:lnTo>
                      <a:lnTo>
                        <a:pt x="39" y="86"/>
                      </a:lnTo>
                      <a:lnTo>
                        <a:pt x="59" y="80"/>
                      </a:lnTo>
                      <a:lnTo>
                        <a:pt x="81" y="74"/>
                      </a:lnTo>
                      <a:lnTo>
                        <a:pt x="106" y="66"/>
                      </a:lnTo>
                      <a:lnTo>
                        <a:pt x="134" y="59"/>
                      </a:lnTo>
                      <a:lnTo>
                        <a:pt x="163" y="52"/>
                      </a:lnTo>
                      <a:lnTo>
                        <a:pt x="191" y="45"/>
                      </a:lnTo>
                      <a:lnTo>
                        <a:pt x="220" y="39"/>
                      </a:lnTo>
                      <a:lnTo>
                        <a:pt x="246" y="34"/>
                      </a:lnTo>
                      <a:lnTo>
                        <a:pt x="269" y="31"/>
                      </a:lnTo>
                      <a:lnTo>
                        <a:pt x="296" y="28"/>
                      </a:lnTo>
                      <a:lnTo>
                        <a:pt x="325" y="24"/>
                      </a:lnTo>
                      <a:lnTo>
                        <a:pt x="356" y="21"/>
                      </a:lnTo>
                      <a:lnTo>
                        <a:pt x="390" y="18"/>
                      </a:lnTo>
                      <a:lnTo>
                        <a:pt x="423" y="15"/>
                      </a:lnTo>
                      <a:lnTo>
                        <a:pt x="457" y="11"/>
                      </a:lnTo>
                      <a:lnTo>
                        <a:pt x="488" y="8"/>
                      </a:lnTo>
                      <a:lnTo>
                        <a:pt x="517" y="6"/>
                      </a:lnTo>
                      <a:lnTo>
                        <a:pt x="542" y="4"/>
                      </a:lnTo>
                      <a:lnTo>
                        <a:pt x="564" y="2"/>
                      </a:lnTo>
                      <a:lnTo>
                        <a:pt x="581" y="1"/>
                      </a:lnTo>
                      <a:lnTo>
                        <a:pt x="592" y="0"/>
                      </a:lnTo>
                      <a:lnTo>
                        <a:pt x="596" y="0"/>
                      </a:lnTo>
                      <a:close/>
                    </a:path>
                  </a:pathLst>
                </a:custGeom>
                <a:solidFill>
                  <a:srgbClr val="D07507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179" name="Freeform 18"/>
                <p:cNvSpPr>
                  <a:spLocks/>
                </p:cNvSpPr>
                <p:nvPr/>
              </p:nvSpPr>
              <p:spPr bwMode="auto">
                <a:xfrm>
                  <a:off x="1714" y="2517"/>
                  <a:ext cx="163" cy="115"/>
                </a:xfrm>
                <a:custGeom>
                  <a:avLst/>
                  <a:gdLst>
                    <a:gd name="T0" fmla="*/ 58 w 813"/>
                    <a:gd name="T1" fmla="*/ 0 h 574"/>
                    <a:gd name="T2" fmla="*/ 61 w 813"/>
                    <a:gd name="T3" fmla="*/ 0 h 574"/>
                    <a:gd name="T4" fmla="*/ 75 w 813"/>
                    <a:gd name="T5" fmla="*/ 0 h 574"/>
                    <a:gd name="T6" fmla="*/ 94 w 813"/>
                    <a:gd name="T7" fmla="*/ 1 h 574"/>
                    <a:gd name="T8" fmla="*/ 119 w 813"/>
                    <a:gd name="T9" fmla="*/ 2 h 574"/>
                    <a:gd name="T10" fmla="*/ 150 w 813"/>
                    <a:gd name="T11" fmla="*/ 5 h 574"/>
                    <a:gd name="T12" fmla="*/ 183 w 813"/>
                    <a:gd name="T13" fmla="*/ 7 h 574"/>
                    <a:gd name="T14" fmla="*/ 221 w 813"/>
                    <a:gd name="T15" fmla="*/ 10 h 574"/>
                    <a:gd name="T16" fmla="*/ 261 w 813"/>
                    <a:gd name="T17" fmla="*/ 13 h 574"/>
                    <a:gd name="T18" fmla="*/ 301 w 813"/>
                    <a:gd name="T19" fmla="*/ 17 h 574"/>
                    <a:gd name="T20" fmla="*/ 341 w 813"/>
                    <a:gd name="T21" fmla="*/ 22 h 574"/>
                    <a:gd name="T22" fmla="*/ 380 w 813"/>
                    <a:gd name="T23" fmla="*/ 27 h 574"/>
                    <a:gd name="T24" fmla="*/ 417 w 813"/>
                    <a:gd name="T25" fmla="*/ 33 h 574"/>
                    <a:gd name="T26" fmla="*/ 452 w 813"/>
                    <a:gd name="T27" fmla="*/ 40 h 574"/>
                    <a:gd name="T28" fmla="*/ 484 w 813"/>
                    <a:gd name="T29" fmla="*/ 47 h 574"/>
                    <a:gd name="T30" fmla="*/ 522 w 813"/>
                    <a:gd name="T31" fmla="*/ 58 h 574"/>
                    <a:gd name="T32" fmla="*/ 561 w 813"/>
                    <a:gd name="T33" fmla="*/ 70 h 574"/>
                    <a:gd name="T34" fmla="*/ 602 w 813"/>
                    <a:gd name="T35" fmla="*/ 83 h 574"/>
                    <a:gd name="T36" fmla="*/ 642 w 813"/>
                    <a:gd name="T37" fmla="*/ 97 h 574"/>
                    <a:gd name="T38" fmla="*/ 682 w 813"/>
                    <a:gd name="T39" fmla="*/ 111 h 574"/>
                    <a:gd name="T40" fmla="*/ 720 w 813"/>
                    <a:gd name="T41" fmla="*/ 126 h 574"/>
                    <a:gd name="T42" fmla="*/ 755 w 813"/>
                    <a:gd name="T43" fmla="*/ 139 h 574"/>
                    <a:gd name="T44" fmla="*/ 787 w 813"/>
                    <a:gd name="T45" fmla="*/ 151 h 574"/>
                    <a:gd name="T46" fmla="*/ 813 w 813"/>
                    <a:gd name="T47" fmla="*/ 162 h 574"/>
                    <a:gd name="T48" fmla="*/ 127 w 813"/>
                    <a:gd name="T49" fmla="*/ 574 h 574"/>
                    <a:gd name="T50" fmla="*/ 106 w 813"/>
                    <a:gd name="T51" fmla="*/ 544 h 574"/>
                    <a:gd name="T52" fmla="*/ 84 w 813"/>
                    <a:gd name="T53" fmla="*/ 509 h 574"/>
                    <a:gd name="T54" fmla="*/ 62 w 813"/>
                    <a:gd name="T55" fmla="*/ 472 h 574"/>
                    <a:gd name="T56" fmla="*/ 42 w 813"/>
                    <a:gd name="T57" fmla="*/ 432 h 574"/>
                    <a:gd name="T58" fmla="*/ 25 w 813"/>
                    <a:gd name="T59" fmla="*/ 389 h 574"/>
                    <a:gd name="T60" fmla="*/ 10 w 813"/>
                    <a:gd name="T61" fmla="*/ 347 h 574"/>
                    <a:gd name="T62" fmla="*/ 2 w 813"/>
                    <a:gd name="T63" fmla="*/ 303 h 574"/>
                    <a:gd name="T64" fmla="*/ 0 w 813"/>
                    <a:gd name="T65" fmla="*/ 265 h 574"/>
                    <a:gd name="T66" fmla="*/ 0 w 813"/>
                    <a:gd name="T67" fmla="*/ 227 h 574"/>
                    <a:gd name="T68" fmla="*/ 2 w 813"/>
                    <a:gd name="T69" fmla="*/ 191 h 574"/>
                    <a:gd name="T70" fmla="*/ 8 w 813"/>
                    <a:gd name="T71" fmla="*/ 156 h 574"/>
                    <a:gd name="T72" fmla="*/ 14 w 813"/>
                    <a:gd name="T73" fmla="*/ 123 h 574"/>
                    <a:gd name="T74" fmla="*/ 23 w 813"/>
                    <a:gd name="T75" fmla="*/ 93 h 574"/>
                    <a:gd name="T76" fmla="*/ 31 w 813"/>
                    <a:gd name="T77" fmla="*/ 66 h 574"/>
                    <a:gd name="T78" fmla="*/ 38 w 813"/>
                    <a:gd name="T79" fmla="*/ 44 h 574"/>
                    <a:gd name="T80" fmla="*/ 46 w 813"/>
                    <a:gd name="T81" fmla="*/ 25 h 574"/>
                    <a:gd name="T82" fmla="*/ 52 w 813"/>
                    <a:gd name="T83" fmla="*/ 11 h 574"/>
                    <a:gd name="T84" fmla="*/ 55 w 813"/>
                    <a:gd name="T85" fmla="*/ 2 h 574"/>
                    <a:gd name="T86" fmla="*/ 58 w 813"/>
                    <a:gd name="T87" fmla="*/ 0 h 57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813" h="574">
                      <a:moveTo>
                        <a:pt x="58" y="0"/>
                      </a:moveTo>
                      <a:lnTo>
                        <a:pt x="61" y="0"/>
                      </a:lnTo>
                      <a:lnTo>
                        <a:pt x="75" y="0"/>
                      </a:lnTo>
                      <a:lnTo>
                        <a:pt x="94" y="1"/>
                      </a:lnTo>
                      <a:lnTo>
                        <a:pt x="119" y="2"/>
                      </a:lnTo>
                      <a:lnTo>
                        <a:pt x="150" y="5"/>
                      </a:lnTo>
                      <a:lnTo>
                        <a:pt x="183" y="7"/>
                      </a:lnTo>
                      <a:lnTo>
                        <a:pt x="221" y="10"/>
                      </a:lnTo>
                      <a:lnTo>
                        <a:pt x="261" y="13"/>
                      </a:lnTo>
                      <a:lnTo>
                        <a:pt x="301" y="17"/>
                      </a:lnTo>
                      <a:lnTo>
                        <a:pt x="341" y="22"/>
                      </a:lnTo>
                      <a:lnTo>
                        <a:pt x="380" y="27"/>
                      </a:lnTo>
                      <a:lnTo>
                        <a:pt x="417" y="33"/>
                      </a:lnTo>
                      <a:lnTo>
                        <a:pt x="452" y="40"/>
                      </a:lnTo>
                      <a:lnTo>
                        <a:pt x="484" y="47"/>
                      </a:lnTo>
                      <a:lnTo>
                        <a:pt x="522" y="58"/>
                      </a:lnTo>
                      <a:lnTo>
                        <a:pt x="561" y="70"/>
                      </a:lnTo>
                      <a:lnTo>
                        <a:pt x="602" y="83"/>
                      </a:lnTo>
                      <a:lnTo>
                        <a:pt x="642" y="97"/>
                      </a:lnTo>
                      <a:lnTo>
                        <a:pt x="682" y="111"/>
                      </a:lnTo>
                      <a:lnTo>
                        <a:pt x="720" y="126"/>
                      </a:lnTo>
                      <a:lnTo>
                        <a:pt x="755" y="139"/>
                      </a:lnTo>
                      <a:lnTo>
                        <a:pt x="787" y="151"/>
                      </a:lnTo>
                      <a:lnTo>
                        <a:pt x="813" y="162"/>
                      </a:lnTo>
                      <a:lnTo>
                        <a:pt x="127" y="574"/>
                      </a:lnTo>
                      <a:lnTo>
                        <a:pt x="106" y="544"/>
                      </a:lnTo>
                      <a:lnTo>
                        <a:pt x="84" y="509"/>
                      </a:lnTo>
                      <a:lnTo>
                        <a:pt x="62" y="472"/>
                      </a:lnTo>
                      <a:lnTo>
                        <a:pt x="42" y="432"/>
                      </a:lnTo>
                      <a:lnTo>
                        <a:pt x="25" y="389"/>
                      </a:lnTo>
                      <a:lnTo>
                        <a:pt x="10" y="347"/>
                      </a:lnTo>
                      <a:lnTo>
                        <a:pt x="2" y="303"/>
                      </a:lnTo>
                      <a:lnTo>
                        <a:pt x="0" y="265"/>
                      </a:lnTo>
                      <a:lnTo>
                        <a:pt x="0" y="227"/>
                      </a:lnTo>
                      <a:lnTo>
                        <a:pt x="2" y="191"/>
                      </a:lnTo>
                      <a:lnTo>
                        <a:pt x="8" y="156"/>
                      </a:lnTo>
                      <a:lnTo>
                        <a:pt x="14" y="123"/>
                      </a:lnTo>
                      <a:lnTo>
                        <a:pt x="23" y="93"/>
                      </a:lnTo>
                      <a:lnTo>
                        <a:pt x="31" y="66"/>
                      </a:lnTo>
                      <a:lnTo>
                        <a:pt x="38" y="44"/>
                      </a:lnTo>
                      <a:lnTo>
                        <a:pt x="46" y="25"/>
                      </a:lnTo>
                      <a:lnTo>
                        <a:pt x="52" y="11"/>
                      </a:lnTo>
                      <a:lnTo>
                        <a:pt x="55" y="2"/>
                      </a:lnTo>
                      <a:lnTo>
                        <a:pt x="58" y="0"/>
                      </a:lnTo>
                      <a:close/>
                    </a:path>
                  </a:pathLst>
                </a:custGeom>
                <a:solidFill>
                  <a:srgbClr val="94E6FF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180" name="Freeform 19"/>
                <p:cNvSpPr>
                  <a:spLocks/>
                </p:cNvSpPr>
                <p:nvPr/>
              </p:nvSpPr>
              <p:spPr bwMode="auto">
                <a:xfrm>
                  <a:off x="1526" y="2418"/>
                  <a:ext cx="98" cy="97"/>
                </a:xfrm>
                <a:custGeom>
                  <a:avLst/>
                  <a:gdLst>
                    <a:gd name="T0" fmla="*/ 408 w 486"/>
                    <a:gd name="T1" fmla="*/ 0 h 484"/>
                    <a:gd name="T2" fmla="*/ 422 w 486"/>
                    <a:gd name="T3" fmla="*/ 19 h 484"/>
                    <a:gd name="T4" fmla="*/ 438 w 486"/>
                    <a:gd name="T5" fmla="*/ 39 h 484"/>
                    <a:gd name="T6" fmla="*/ 453 w 486"/>
                    <a:gd name="T7" fmla="*/ 62 h 484"/>
                    <a:gd name="T8" fmla="*/ 466 w 486"/>
                    <a:gd name="T9" fmla="*/ 88 h 484"/>
                    <a:gd name="T10" fmla="*/ 477 w 486"/>
                    <a:gd name="T11" fmla="*/ 115 h 484"/>
                    <a:gd name="T12" fmla="*/ 484 w 486"/>
                    <a:gd name="T13" fmla="*/ 146 h 484"/>
                    <a:gd name="T14" fmla="*/ 486 w 486"/>
                    <a:gd name="T15" fmla="*/ 177 h 484"/>
                    <a:gd name="T16" fmla="*/ 485 w 486"/>
                    <a:gd name="T17" fmla="*/ 210 h 484"/>
                    <a:gd name="T18" fmla="*/ 478 w 486"/>
                    <a:gd name="T19" fmla="*/ 245 h 484"/>
                    <a:gd name="T20" fmla="*/ 462 w 486"/>
                    <a:gd name="T21" fmla="*/ 289 h 484"/>
                    <a:gd name="T22" fmla="*/ 444 w 486"/>
                    <a:gd name="T23" fmla="*/ 328 h 484"/>
                    <a:gd name="T24" fmla="*/ 425 w 486"/>
                    <a:gd name="T25" fmla="*/ 362 h 484"/>
                    <a:gd name="T26" fmla="*/ 404 w 486"/>
                    <a:gd name="T27" fmla="*/ 392 h 484"/>
                    <a:gd name="T28" fmla="*/ 384 w 486"/>
                    <a:gd name="T29" fmla="*/ 418 h 484"/>
                    <a:gd name="T30" fmla="*/ 364 w 486"/>
                    <a:gd name="T31" fmla="*/ 438 h 484"/>
                    <a:gd name="T32" fmla="*/ 346 w 486"/>
                    <a:gd name="T33" fmla="*/ 455 h 484"/>
                    <a:gd name="T34" fmla="*/ 330 w 486"/>
                    <a:gd name="T35" fmla="*/ 468 h 484"/>
                    <a:gd name="T36" fmla="*/ 318 w 486"/>
                    <a:gd name="T37" fmla="*/ 477 h 484"/>
                    <a:gd name="T38" fmla="*/ 311 w 486"/>
                    <a:gd name="T39" fmla="*/ 483 h 484"/>
                    <a:gd name="T40" fmla="*/ 307 w 486"/>
                    <a:gd name="T41" fmla="*/ 484 h 484"/>
                    <a:gd name="T42" fmla="*/ 306 w 486"/>
                    <a:gd name="T43" fmla="*/ 482 h 484"/>
                    <a:gd name="T44" fmla="*/ 301 w 486"/>
                    <a:gd name="T45" fmla="*/ 474 h 484"/>
                    <a:gd name="T46" fmla="*/ 294 w 486"/>
                    <a:gd name="T47" fmla="*/ 462 h 484"/>
                    <a:gd name="T48" fmla="*/ 284 w 486"/>
                    <a:gd name="T49" fmla="*/ 448 h 484"/>
                    <a:gd name="T50" fmla="*/ 271 w 486"/>
                    <a:gd name="T51" fmla="*/ 431 h 484"/>
                    <a:gd name="T52" fmla="*/ 254 w 486"/>
                    <a:gd name="T53" fmla="*/ 413 h 484"/>
                    <a:gd name="T54" fmla="*/ 235 w 486"/>
                    <a:gd name="T55" fmla="*/ 393 h 484"/>
                    <a:gd name="T56" fmla="*/ 212 w 486"/>
                    <a:gd name="T57" fmla="*/ 374 h 484"/>
                    <a:gd name="T58" fmla="*/ 187 w 486"/>
                    <a:gd name="T59" fmla="*/ 356 h 484"/>
                    <a:gd name="T60" fmla="*/ 159 w 486"/>
                    <a:gd name="T61" fmla="*/ 340 h 484"/>
                    <a:gd name="T62" fmla="*/ 125 w 486"/>
                    <a:gd name="T63" fmla="*/ 322 h 484"/>
                    <a:gd name="T64" fmla="*/ 91 w 486"/>
                    <a:gd name="T65" fmla="*/ 303 h 484"/>
                    <a:gd name="T66" fmla="*/ 58 w 486"/>
                    <a:gd name="T67" fmla="*/ 282 h 484"/>
                    <a:gd name="T68" fmla="*/ 28 w 486"/>
                    <a:gd name="T69" fmla="*/ 263 h 484"/>
                    <a:gd name="T70" fmla="*/ 0 w 486"/>
                    <a:gd name="T71" fmla="*/ 245 h 484"/>
                    <a:gd name="T72" fmla="*/ 408 w 486"/>
                    <a:gd name="T73" fmla="*/ 0 h 4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486" h="484">
                      <a:moveTo>
                        <a:pt x="408" y="0"/>
                      </a:moveTo>
                      <a:lnTo>
                        <a:pt x="422" y="19"/>
                      </a:lnTo>
                      <a:lnTo>
                        <a:pt x="438" y="39"/>
                      </a:lnTo>
                      <a:lnTo>
                        <a:pt x="453" y="62"/>
                      </a:lnTo>
                      <a:lnTo>
                        <a:pt x="466" y="88"/>
                      </a:lnTo>
                      <a:lnTo>
                        <a:pt x="477" y="115"/>
                      </a:lnTo>
                      <a:lnTo>
                        <a:pt x="484" y="146"/>
                      </a:lnTo>
                      <a:lnTo>
                        <a:pt x="486" y="177"/>
                      </a:lnTo>
                      <a:lnTo>
                        <a:pt x="485" y="210"/>
                      </a:lnTo>
                      <a:lnTo>
                        <a:pt x="478" y="245"/>
                      </a:lnTo>
                      <a:lnTo>
                        <a:pt x="462" y="289"/>
                      </a:lnTo>
                      <a:lnTo>
                        <a:pt x="444" y="328"/>
                      </a:lnTo>
                      <a:lnTo>
                        <a:pt x="425" y="362"/>
                      </a:lnTo>
                      <a:lnTo>
                        <a:pt x="404" y="392"/>
                      </a:lnTo>
                      <a:lnTo>
                        <a:pt x="384" y="418"/>
                      </a:lnTo>
                      <a:lnTo>
                        <a:pt x="364" y="438"/>
                      </a:lnTo>
                      <a:lnTo>
                        <a:pt x="346" y="455"/>
                      </a:lnTo>
                      <a:lnTo>
                        <a:pt x="330" y="468"/>
                      </a:lnTo>
                      <a:lnTo>
                        <a:pt x="318" y="477"/>
                      </a:lnTo>
                      <a:lnTo>
                        <a:pt x="311" y="483"/>
                      </a:lnTo>
                      <a:lnTo>
                        <a:pt x="307" y="484"/>
                      </a:lnTo>
                      <a:lnTo>
                        <a:pt x="306" y="482"/>
                      </a:lnTo>
                      <a:lnTo>
                        <a:pt x="301" y="474"/>
                      </a:lnTo>
                      <a:lnTo>
                        <a:pt x="294" y="462"/>
                      </a:lnTo>
                      <a:lnTo>
                        <a:pt x="284" y="448"/>
                      </a:lnTo>
                      <a:lnTo>
                        <a:pt x="271" y="431"/>
                      </a:lnTo>
                      <a:lnTo>
                        <a:pt x="254" y="413"/>
                      </a:lnTo>
                      <a:lnTo>
                        <a:pt x="235" y="393"/>
                      </a:lnTo>
                      <a:lnTo>
                        <a:pt x="212" y="374"/>
                      </a:lnTo>
                      <a:lnTo>
                        <a:pt x="187" y="356"/>
                      </a:lnTo>
                      <a:lnTo>
                        <a:pt x="159" y="340"/>
                      </a:lnTo>
                      <a:lnTo>
                        <a:pt x="125" y="322"/>
                      </a:lnTo>
                      <a:lnTo>
                        <a:pt x="91" y="303"/>
                      </a:lnTo>
                      <a:lnTo>
                        <a:pt x="58" y="282"/>
                      </a:lnTo>
                      <a:lnTo>
                        <a:pt x="28" y="263"/>
                      </a:lnTo>
                      <a:lnTo>
                        <a:pt x="0" y="245"/>
                      </a:lnTo>
                      <a:lnTo>
                        <a:pt x="408" y="0"/>
                      </a:lnTo>
                      <a:close/>
                    </a:path>
                  </a:pathLst>
                </a:custGeom>
                <a:solidFill>
                  <a:srgbClr val="D07507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181" name="Freeform 20"/>
                <p:cNvSpPr>
                  <a:spLocks/>
                </p:cNvSpPr>
                <p:nvPr/>
              </p:nvSpPr>
              <p:spPr bwMode="auto">
                <a:xfrm>
                  <a:off x="1422" y="2466"/>
                  <a:ext cx="199" cy="173"/>
                </a:xfrm>
                <a:custGeom>
                  <a:avLst/>
                  <a:gdLst>
                    <a:gd name="T0" fmla="*/ 531 w 992"/>
                    <a:gd name="T1" fmla="*/ 0 h 868"/>
                    <a:gd name="T2" fmla="*/ 565 w 992"/>
                    <a:gd name="T3" fmla="*/ 17 h 868"/>
                    <a:gd name="T4" fmla="*/ 601 w 992"/>
                    <a:gd name="T5" fmla="*/ 36 h 868"/>
                    <a:gd name="T6" fmla="*/ 640 w 992"/>
                    <a:gd name="T7" fmla="*/ 59 h 868"/>
                    <a:gd name="T8" fmla="*/ 680 w 992"/>
                    <a:gd name="T9" fmla="*/ 86 h 868"/>
                    <a:gd name="T10" fmla="*/ 721 w 992"/>
                    <a:gd name="T11" fmla="*/ 115 h 868"/>
                    <a:gd name="T12" fmla="*/ 762 w 992"/>
                    <a:gd name="T13" fmla="*/ 147 h 868"/>
                    <a:gd name="T14" fmla="*/ 802 w 992"/>
                    <a:gd name="T15" fmla="*/ 184 h 868"/>
                    <a:gd name="T16" fmla="*/ 839 w 992"/>
                    <a:gd name="T17" fmla="*/ 224 h 868"/>
                    <a:gd name="T18" fmla="*/ 876 w 992"/>
                    <a:gd name="T19" fmla="*/ 267 h 868"/>
                    <a:gd name="T20" fmla="*/ 909 w 992"/>
                    <a:gd name="T21" fmla="*/ 313 h 868"/>
                    <a:gd name="T22" fmla="*/ 938 w 992"/>
                    <a:gd name="T23" fmla="*/ 364 h 868"/>
                    <a:gd name="T24" fmla="*/ 963 w 992"/>
                    <a:gd name="T25" fmla="*/ 418 h 868"/>
                    <a:gd name="T26" fmla="*/ 980 w 992"/>
                    <a:gd name="T27" fmla="*/ 471 h 868"/>
                    <a:gd name="T28" fmla="*/ 989 w 992"/>
                    <a:gd name="T29" fmla="*/ 525 h 868"/>
                    <a:gd name="T30" fmla="*/ 992 w 992"/>
                    <a:gd name="T31" fmla="*/ 575 h 868"/>
                    <a:gd name="T32" fmla="*/ 990 w 992"/>
                    <a:gd name="T33" fmla="*/ 625 h 868"/>
                    <a:gd name="T34" fmla="*/ 984 w 992"/>
                    <a:gd name="T35" fmla="*/ 673 h 868"/>
                    <a:gd name="T36" fmla="*/ 975 w 992"/>
                    <a:gd name="T37" fmla="*/ 718 h 868"/>
                    <a:gd name="T38" fmla="*/ 961 w 992"/>
                    <a:gd name="T39" fmla="*/ 762 h 868"/>
                    <a:gd name="T40" fmla="*/ 947 w 992"/>
                    <a:gd name="T41" fmla="*/ 800 h 868"/>
                    <a:gd name="T42" fmla="*/ 932 w 992"/>
                    <a:gd name="T43" fmla="*/ 837 h 868"/>
                    <a:gd name="T44" fmla="*/ 917 w 992"/>
                    <a:gd name="T45" fmla="*/ 868 h 868"/>
                    <a:gd name="T46" fmla="*/ 0 w 992"/>
                    <a:gd name="T47" fmla="*/ 318 h 868"/>
                    <a:gd name="T48" fmla="*/ 531 w 992"/>
                    <a:gd name="T49" fmla="*/ 0 h 8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992" h="868">
                      <a:moveTo>
                        <a:pt x="531" y="0"/>
                      </a:moveTo>
                      <a:lnTo>
                        <a:pt x="565" y="17"/>
                      </a:lnTo>
                      <a:lnTo>
                        <a:pt x="601" y="36"/>
                      </a:lnTo>
                      <a:lnTo>
                        <a:pt x="640" y="59"/>
                      </a:lnTo>
                      <a:lnTo>
                        <a:pt x="680" y="86"/>
                      </a:lnTo>
                      <a:lnTo>
                        <a:pt x="721" y="115"/>
                      </a:lnTo>
                      <a:lnTo>
                        <a:pt x="762" y="147"/>
                      </a:lnTo>
                      <a:lnTo>
                        <a:pt x="802" y="184"/>
                      </a:lnTo>
                      <a:lnTo>
                        <a:pt x="839" y="224"/>
                      </a:lnTo>
                      <a:lnTo>
                        <a:pt x="876" y="267"/>
                      </a:lnTo>
                      <a:lnTo>
                        <a:pt x="909" y="313"/>
                      </a:lnTo>
                      <a:lnTo>
                        <a:pt x="938" y="364"/>
                      </a:lnTo>
                      <a:lnTo>
                        <a:pt x="963" y="418"/>
                      </a:lnTo>
                      <a:lnTo>
                        <a:pt x="980" y="471"/>
                      </a:lnTo>
                      <a:lnTo>
                        <a:pt x="989" y="525"/>
                      </a:lnTo>
                      <a:lnTo>
                        <a:pt x="992" y="575"/>
                      </a:lnTo>
                      <a:lnTo>
                        <a:pt x="990" y="625"/>
                      </a:lnTo>
                      <a:lnTo>
                        <a:pt x="984" y="673"/>
                      </a:lnTo>
                      <a:lnTo>
                        <a:pt x="975" y="718"/>
                      </a:lnTo>
                      <a:lnTo>
                        <a:pt x="961" y="762"/>
                      </a:lnTo>
                      <a:lnTo>
                        <a:pt x="947" y="800"/>
                      </a:lnTo>
                      <a:lnTo>
                        <a:pt x="932" y="837"/>
                      </a:lnTo>
                      <a:lnTo>
                        <a:pt x="917" y="868"/>
                      </a:lnTo>
                      <a:lnTo>
                        <a:pt x="0" y="318"/>
                      </a:lnTo>
                      <a:lnTo>
                        <a:pt x="531" y="0"/>
                      </a:lnTo>
                      <a:close/>
                    </a:path>
                  </a:pathLst>
                </a:custGeom>
                <a:solidFill>
                  <a:srgbClr val="AAD04B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182" name="Freeform 21"/>
                <p:cNvSpPr>
                  <a:spLocks noEditPoints="1"/>
                </p:cNvSpPr>
                <p:nvPr/>
              </p:nvSpPr>
              <p:spPr bwMode="auto">
                <a:xfrm>
                  <a:off x="1518" y="2413"/>
                  <a:ext cx="369" cy="231"/>
                </a:xfrm>
                <a:custGeom>
                  <a:avLst/>
                  <a:gdLst>
                    <a:gd name="T0" fmla="*/ 802 w 1843"/>
                    <a:gd name="T1" fmla="*/ 761 h 1154"/>
                    <a:gd name="T2" fmla="*/ 840 w 1843"/>
                    <a:gd name="T3" fmla="*/ 821 h 1154"/>
                    <a:gd name="T4" fmla="*/ 780 w 1843"/>
                    <a:gd name="T5" fmla="*/ 868 h 1154"/>
                    <a:gd name="T6" fmla="*/ 690 w 1843"/>
                    <a:gd name="T7" fmla="*/ 868 h 1154"/>
                    <a:gd name="T8" fmla="*/ 627 w 1843"/>
                    <a:gd name="T9" fmla="*/ 816 h 1154"/>
                    <a:gd name="T10" fmla="*/ 667 w 1843"/>
                    <a:gd name="T11" fmla="*/ 759 h 1154"/>
                    <a:gd name="T12" fmla="*/ 1388 w 1843"/>
                    <a:gd name="T13" fmla="*/ 672 h 1154"/>
                    <a:gd name="T14" fmla="*/ 1463 w 1843"/>
                    <a:gd name="T15" fmla="*/ 695 h 1154"/>
                    <a:gd name="T16" fmla="*/ 1471 w 1843"/>
                    <a:gd name="T17" fmla="*/ 750 h 1154"/>
                    <a:gd name="T18" fmla="*/ 1388 w 1843"/>
                    <a:gd name="T19" fmla="*/ 781 h 1154"/>
                    <a:gd name="T20" fmla="*/ 1315 w 1843"/>
                    <a:gd name="T21" fmla="*/ 758 h 1154"/>
                    <a:gd name="T22" fmla="*/ 1307 w 1843"/>
                    <a:gd name="T23" fmla="*/ 704 h 1154"/>
                    <a:gd name="T24" fmla="*/ 1369 w 1843"/>
                    <a:gd name="T25" fmla="*/ 674 h 1154"/>
                    <a:gd name="T26" fmla="*/ 156 w 1843"/>
                    <a:gd name="T27" fmla="*/ 611 h 1154"/>
                    <a:gd name="T28" fmla="*/ 208 w 1843"/>
                    <a:gd name="T29" fmla="*/ 655 h 1154"/>
                    <a:gd name="T30" fmla="*/ 167 w 1843"/>
                    <a:gd name="T31" fmla="*/ 706 h 1154"/>
                    <a:gd name="T32" fmla="*/ 81 w 1843"/>
                    <a:gd name="T33" fmla="*/ 710 h 1154"/>
                    <a:gd name="T34" fmla="*/ 28 w 1843"/>
                    <a:gd name="T35" fmla="*/ 666 h 1154"/>
                    <a:gd name="T36" fmla="*/ 62 w 1843"/>
                    <a:gd name="T37" fmla="*/ 618 h 1154"/>
                    <a:gd name="T38" fmla="*/ 1090 w 1843"/>
                    <a:gd name="T39" fmla="*/ 203 h 1154"/>
                    <a:gd name="T40" fmla="*/ 1158 w 1843"/>
                    <a:gd name="T41" fmla="*/ 227 h 1154"/>
                    <a:gd name="T42" fmla="*/ 1148 w 1843"/>
                    <a:gd name="T43" fmla="*/ 281 h 1154"/>
                    <a:gd name="T44" fmla="*/ 1073 w 1843"/>
                    <a:gd name="T45" fmla="*/ 295 h 1154"/>
                    <a:gd name="T46" fmla="*/ 1014 w 1843"/>
                    <a:gd name="T47" fmla="*/ 259 h 1154"/>
                    <a:gd name="T48" fmla="*/ 1049 w 1843"/>
                    <a:gd name="T49" fmla="*/ 210 h 1154"/>
                    <a:gd name="T50" fmla="*/ 829 w 1843"/>
                    <a:gd name="T51" fmla="*/ 162 h 1154"/>
                    <a:gd name="T52" fmla="*/ 886 w 1843"/>
                    <a:gd name="T53" fmla="*/ 196 h 1154"/>
                    <a:gd name="T54" fmla="*/ 853 w 1843"/>
                    <a:gd name="T55" fmla="*/ 243 h 1154"/>
                    <a:gd name="T56" fmla="*/ 783 w 1843"/>
                    <a:gd name="T57" fmla="*/ 246 h 1154"/>
                    <a:gd name="T58" fmla="*/ 740 w 1843"/>
                    <a:gd name="T59" fmla="*/ 200 h 1154"/>
                    <a:gd name="T60" fmla="*/ 794 w 1843"/>
                    <a:gd name="T61" fmla="*/ 162 h 1154"/>
                    <a:gd name="T62" fmla="*/ 545 w 1843"/>
                    <a:gd name="T63" fmla="*/ 81 h 1154"/>
                    <a:gd name="T64" fmla="*/ 574 w 1843"/>
                    <a:gd name="T65" fmla="*/ 260 h 1154"/>
                    <a:gd name="T66" fmla="*/ 489 w 1843"/>
                    <a:gd name="T67" fmla="*/ 429 h 1154"/>
                    <a:gd name="T68" fmla="*/ 460 w 1843"/>
                    <a:gd name="T69" fmla="*/ 568 h 1154"/>
                    <a:gd name="T70" fmla="*/ 836 w 1843"/>
                    <a:gd name="T71" fmla="*/ 497 h 1154"/>
                    <a:gd name="T72" fmla="*/ 1262 w 1843"/>
                    <a:gd name="T73" fmla="*/ 498 h 1154"/>
                    <a:gd name="T74" fmla="*/ 1667 w 1843"/>
                    <a:gd name="T75" fmla="*/ 583 h 1154"/>
                    <a:gd name="T76" fmla="*/ 1696 w 1843"/>
                    <a:gd name="T77" fmla="*/ 663 h 1154"/>
                    <a:gd name="T78" fmla="*/ 1353 w 1843"/>
                    <a:gd name="T79" fmla="*/ 572 h 1154"/>
                    <a:gd name="T80" fmla="*/ 1051 w 1843"/>
                    <a:gd name="T81" fmla="*/ 591 h 1154"/>
                    <a:gd name="T82" fmla="*/ 1034 w 1843"/>
                    <a:gd name="T83" fmla="*/ 787 h 1154"/>
                    <a:gd name="T84" fmla="*/ 1122 w 1843"/>
                    <a:gd name="T85" fmla="*/ 1010 h 1154"/>
                    <a:gd name="T86" fmla="*/ 1012 w 1843"/>
                    <a:gd name="T87" fmla="*/ 1005 h 1154"/>
                    <a:gd name="T88" fmla="*/ 934 w 1843"/>
                    <a:gd name="T89" fmla="*/ 786 h 1154"/>
                    <a:gd name="T90" fmla="*/ 963 w 1843"/>
                    <a:gd name="T91" fmla="*/ 549 h 1154"/>
                    <a:gd name="T92" fmla="*/ 582 w 1843"/>
                    <a:gd name="T93" fmla="*/ 601 h 1154"/>
                    <a:gd name="T94" fmla="*/ 553 w 1843"/>
                    <a:gd name="T95" fmla="*/ 805 h 1154"/>
                    <a:gd name="T96" fmla="*/ 525 w 1843"/>
                    <a:gd name="T97" fmla="*/ 1044 h 1154"/>
                    <a:gd name="T98" fmla="*/ 415 w 1843"/>
                    <a:gd name="T99" fmla="*/ 1060 h 1154"/>
                    <a:gd name="T100" fmla="*/ 457 w 1843"/>
                    <a:gd name="T101" fmla="*/ 868 h 1154"/>
                    <a:gd name="T102" fmla="*/ 401 w 1843"/>
                    <a:gd name="T103" fmla="*/ 646 h 1154"/>
                    <a:gd name="T104" fmla="*/ 243 w 1843"/>
                    <a:gd name="T105" fmla="*/ 451 h 1154"/>
                    <a:gd name="T106" fmla="*/ 0 w 1843"/>
                    <a:gd name="T107" fmla="*/ 294 h 1154"/>
                    <a:gd name="T108" fmla="*/ 256 w 1843"/>
                    <a:gd name="T109" fmla="*/ 362 h 1154"/>
                    <a:gd name="T110" fmla="*/ 422 w 1843"/>
                    <a:gd name="T111" fmla="*/ 376 h 1154"/>
                    <a:gd name="T112" fmla="*/ 478 w 1843"/>
                    <a:gd name="T113" fmla="*/ 214 h 1154"/>
                    <a:gd name="T114" fmla="*/ 437 w 1843"/>
                    <a:gd name="T115" fmla="*/ 76 h 1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1843" h="1154">
                      <a:moveTo>
                        <a:pt x="734" y="746"/>
                      </a:moveTo>
                      <a:lnTo>
                        <a:pt x="756" y="747"/>
                      </a:lnTo>
                      <a:lnTo>
                        <a:pt x="778" y="752"/>
                      </a:lnTo>
                      <a:lnTo>
                        <a:pt x="802" y="761"/>
                      </a:lnTo>
                      <a:lnTo>
                        <a:pt x="821" y="773"/>
                      </a:lnTo>
                      <a:lnTo>
                        <a:pt x="835" y="788"/>
                      </a:lnTo>
                      <a:lnTo>
                        <a:pt x="841" y="804"/>
                      </a:lnTo>
                      <a:lnTo>
                        <a:pt x="840" y="821"/>
                      </a:lnTo>
                      <a:lnTo>
                        <a:pt x="831" y="837"/>
                      </a:lnTo>
                      <a:lnTo>
                        <a:pt x="818" y="850"/>
                      </a:lnTo>
                      <a:lnTo>
                        <a:pt x="801" y="861"/>
                      </a:lnTo>
                      <a:lnTo>
                        <a:pt x="780" y="868"/>
                      </a:lnTo>
                      <a:lnTo>
                        <a:pt x="757" y="873"/>
                      </a:lnTo>
                      <a:lnTo>
                        <a:pt x="733" y="874"/>
                      </a:lnTo>
                      <a:lnTo>
                        <a:pt x="711" y="873"/>
                      </a:lnTo>
                      <a:lnTo>
                        <a:pt x="690" y="868"/>
                      </a:lnTo>
                      <a:lnTo>
                        <a:pt x="665" y="860"/>
                      </a:lnTo>
                      <a:lnTo>
                        <a:pt x="646" y="848"/>
                      </a:lnTo>
                      <a:lnTo>
                        <a:pt x="634" y="832"/>
                      </a:lnTo>
                      <a:lnTo>
                        <a:pt x="627" y="816"/>
                      </a:lnTo>
                      <a:lnTo>
                        <a:pt x="628" y="799"/>
                      </a:lnTo>
                      <a:lnTo>
                        <a:pt x="636" y="784"/>
                      </a:lnTo>
                      <a:lnTo>
                        <a:pt x="650" y="770"/>
                      </a:lnTo>
                      <a:lnTo>
                        <a:pt x="667" y="759"/>
                      </a:lnTo>
                      <a:lnTo>
                        <a:pt x="687" y="752"/>
                      </a:lnTo>
                      <a:lnTo>
                        <a:pt x="710" y="747"/>
                      </a:lnTo>
                      <a:lnTo>
                        <a:pt x="734" y="746"/>
                      </a:lnTo>
                      <a:close/>
                      <a:moveTo>
                        <a:pt x="1388" y="672"/>
                      </a:moveTo>
                      <a:lnTo>
                        <a:pt x="1408" y="674"/>
                      </a:lnTo>
                      <a:lnTo>
                        <a:pt x="1426" y="677"/>
                      </a:lnTo>
                      <a:lnTo>
                        <a:pt x="1447" y="686"/>
                      </a:lnTo>
                      <a:lnTo>
                        <a:pt x="1463" y="695"/>
                      </a:lnTo>
                      <a:lnTo>
                        <a:pt x="1474" y="709"/>
                      </a:lnTo>
                      <a:lnTo>
                        <a:pt x="1479" y="722"/>
                      </a:lnTo>
                      <a:lnTo>
                        <a:pt x="1478" y="736"/>
                      </a:lnTo>
                      <a:lnTo>
                        <a:pt x="1471" y="750"/>
                      </a:lnTo>
                      <a:lnTo>
                        <a:pt x="1456" y="763"/>
                      </a:lnTo>
                      <a:lnTo>
                        <a:pt x="1437" y="773"/>
                      </a:lnTo>
                      <a:lnTo>
                        <a:pt x="1414" y="780"/>
                      </a:lnTo>
                      <a:lnTo>
                        <a:pt x="1388" y="781"/>
                      </a:lnTo>
                      <a:lnTo>
                        <a:pt x="1370" y="780"/>
                      </a:lnTo>
                      <a:lnTo>
                        <a:pt x="1351" y="776"/>
                      </a:lnTo>
                      <a:lnTo>
                        <a:pt x="1330" y="769"/>
                      </a:lnTo>
                      <a:lnTo>
                        <a:pt x="1315" y="758"/>
                      </a:lnTo>
                      <a:lnTo>
                        <a:pt x="1304" y="746"/>
                      </a:lnTo>
                      <a:lnTo>
                        <a:pt x="1299" y="733"/>
                      </a:lnTo>
                      <a:lnTo>
                        <a:pt x="1300" y="718"/>
                      </a:lnTo>
                      <a:lnTo>
                        <a:pt x="1307" y="704"/>
                      </a:lnTo>
                      <a:lnTo>
                        <a:pt x="1318" y="693"/>
                      </a:lnTo>
                      <a:lnTo>
                        <a:pt x="1333" y="684"/>
                      </a:lnTo>
                      <a:lnTo>
                        <a:pt x="1350" y="678"/>
                      </a:lnTo>
                      <a:lnTo>
                        <a:pt x="1369" y="674"/>
                      </a:lnTo>
                      <a:lnTo>
                        <a:pt x="1388" y="672"/>
                      </a:lnTo>
                      <a:close/>
                      <a:moveTo>
                        <a:pt x="119" y="606"/>
                      </a:moveTo>
                      <a:lnTo>
                        <a:pt x="138" y="607"/>
                      </a:lnTo>
                      <a:lnTo>
                        <a:pt x="156" y="611"/>
                      </a:lnTo>
                      <a:lnTo>
                        <a:pt x="177" y="619"/>
                      </a:lnTo>
                      <a:lnTo>
                        <a:pt x="193" y="629"/>
                      </a:lnTo>
                      <a:lnTo>
                        <a:pt x="204" y="642"/>
                      </a:lnTo>
                      <a:lnTo>
                        <a:pt x="208" y="655"/>
                      </a:lnTo>
                      <a:lnTo>
                        <a:pt x="208" y="670"/>
                      </a:lnTo>
                      <a:lnTo>
                        <a:pt x="201" y="683"/>
                      </a:lnTo>
                      <a:lnTo>
                        <a:pt x="187" y="697"/>
                      </a:lnTo>
                      <a:lnTo>
                        <a:pt x="167" y="706"/>
                      </a:lnTo>
                      <a:lnTo>
                        <a:pt x="143" y="713"/>
                      </a:lnTo>
                      <a:lnTo>
                        <a:pt x="119" y="715"/>
                      </a:lnTo>
                      <a:lnTo>
                        <a:pt x="100" y="713"/>
                      </a:lnTo>
                      <a:lnTo>
                        <a:pt x="81" y="710"/>
                      </a:lnTo>
                      <a:lnTo>
                        <a:pt x="61" y="703"/>
                      </a:lnTo>
                      <a:lnTo>
                        <a:pt x="45" y="692"/>
                      </a:lnTo>
                      <a:lnTo>
                        <a:pt x="34" y="680"/>
                      </a:lnTo>
                      <a:lnTo>
                        <a:pt x="28" y="666"/>
                      </a:lnTo>
                      <a:lnTo>
                        <a:pt x="29" y="652"/>
                      </a:lnTo>
                      <a:lnTo>
                        <a:pt x="37" y="637"/>
                      </a:lnTo>
                      <a:lnTo>
                        <a:pt x="48" y="626"/>
                      </a:lnTo>
                      <a:lnTo>
                        <a:pt x="62" y="618"/>
                      </a:lnTo>
                      <a:lnTo>
                        <a:pt x="79" y="612"/>
                      </a:lnTo>
                      <a:lnTo>
                        <a:pt x="98" y="607"/>
                      </a:lnTo>
                      <a:lnTo>
                        <a:pt x="119" y="606"/>
                      </a:lnTo>
                      <a:close/>
                      <a:moveTo>
                        <a:pt x="1090" y="203"/>
                      </a:moveTo>
                      <a:lnTo>
                        <a:pt x="1106" y="204"/>
                      </a:lnTo>
                      <a:lnTo>
                        <a:pt x="1121" y="207"/>
                      </a:lnTo>
                      <a:lnTo>
                        <a:pt x="1142" y="215"/>
                      </a:lnTo>
                      <a:lnTo>
                        <a:pt x="1158" y="227"/>
                      </a:lnTo>
                      <a:lnTo>
                        <a:pt x="1165" y="241"/>
                      </a:lnTo>
                      <a:lnTo>
                        <a:pt x="1166" y="255"/>
                      </a:lnTo>
                      <a:lnTo>
                        <a:pt x="1160" y="269"/>
                      </a:lnTo>
                      <a:lnTo>
                        <a:pt x="1148" y="281"/>
                      </a:lnTo>
                      <a:lnTo>
                        <a:pt x="1131" y="289"/>
                      </a:lnTo>
                      <a:lnTo>
                        <a:pt x="1110" y="294"/>
                      </a:lnTo>
                      <a:lnTo>
                        <a:pt x="1090" y="296"/>
                      </a:lnTo>
                      <a:lnTo>
                        <a:pt x="1073" y="295"/>
                      </a:lnTo>
                      <a:lnTo>
                        <a:pt x="1057" y="291"/>
                      </a:lnTo>
                      <a:lnTo>
                        <a:pt x="1037" y="283"/>
                      </a:lnTo>
                      <a:lnTo>
                        <a:pt x="1022" y="272"/>
                      </a:lnTo>
                      <a:lnTo>
                        <a:pt x="1014" y="259"/>
                      </a:lnTo>
                      <a:lnTo>
                        <a:pt x="1012" y="244"/>
                      </a:lnTo>
                      <a:lnTo>
                        <a:pt x="1020" y="230"/>
                      </a:lnTo>
                      <a:lnTo>
                        <a:pt x="1032" y="219"/>
                      </a:lnTo>
                      <a:lnTo>
                        <a:pt x="1049" y="210"/>
                      </a:lnTo>
                      <a:lnTo>
                        <a:pt x="1068" y="206"/>
                      </a:lnTo>
                      <a:lnTo>
                        <a:pt x="1090" y="203"/>
                      </a:lnTo>
                      <a:close/>
                      <a:moveTo>
                        <a:pt x="814" y="161"/>
                      </a:moveTo>
                      <a:lnTo>
                        <a:pt x="829" y="162"/>
                      </a:lnTo>
                      <a:lnTo>
                        <a:pt x="844" y="165"/>
                      </a:lnTo>
                      <a:lnTo>
                        <a:pt x="864" y="173"/>
                      </a:lnTo>
                      <a:lnTo>
                        <a:pt x="878" y="184"/>
                      </a:lnTo>
                      <a:lnTo>
                        <a:pt x="886" y="196"/>
                      </a:lnTo>
                      <a:lnTo>
                        <a:pt x="887" y="210"/>
                      </a:lnTo>
                      <a:lnTo>
                        <a:pt x="881" y="224"/>
                      </a:lnTo>
                      <a:lnTo>
                        <a:pt x="869" y="235"/>
                      </a:lnTo>
                      <a:lnTo>
                        <a:pt x="853" y="243"/>
                      </a:lnTo>
                      <a:lnTo>
                        <a:pt x="834" y="248"/>
                      </a:lnTo>
                      <a:lnTo>
                        <a:pt x="813" y="249"/>
                      </a:lnTo>
                      <a:lnTo>
                        <a:pt x="798" y="248"/>
                      </a:lnTo>
                      <a:lnTo>
                        <a:pt x="783" y="246"/>
                      </a:lnTo>
                      <a:lnTo>
                        <a:pt x="763" y="237"/>
                      </a:lnTo>
                      <a:lnTo>
                        <a:pt x="749" y="226"/>
                      </a:lnTo>
                      <a:lnTo>
                        <a:pt x="742" y="214"/>
                      </a:lnTo>
                      <a:lnTo>
                        <a:pt x="740" y="200"/>
                      </a:lnTo>
                      <a:lnTo>
                        <a:pt x="746" y="186"/>
                      </a:lnTo>
                      <a:lnTo>
                        <a:pt x="759" y="175"/>
                      </a:lnTo>
                      <a:lnTo>
                        <a:pt x="774" y="167"/>
                      </a:lnTo>
                      <a:lnTo>
                        <a:pt x="794" y="162"/>
                      </a:lnTo>
                      <a:lnTo>
                        <a:pt x="814" y="161"/>
                      </a:lnTo>
                      <a:close/>
                      <a:moveTo>
                        <a:pt x="490" y="0"/>
                      </a:moveTo>
                      <a:lnTo>
                        <a:pt x="520" y="40"/>
                      </a:lnTo>
                      <a:lnTo>
                        <a:pt x="545" y="81"/>
                      </a:lnTo>
                      <a:lnTo>
                        <a:pt x="563" y="123"/>
                      </a:lnTo>
                      <a:lnTo>
                        <a:pt x="574" y="168"/>
                      </a:lnTo>
                      <a:lnTo>
                        <a:pt x="577" y="214"/>
                      </a:lnTo>
                      <a:lnTo>
                        <a:pt x="574" y="260"/>
                      </a:lnTo>
                      <a:lnTo>
                        <a:pt x="563" y="305"/>
                      </a:lnTo>
                      <a:lnTo>
                        <a:pt x="545" y="348"/>
                      </a:lnTo>
                      <a:lnTo>
                        <a:pt x="519" y="389"/>
                      </a:lnTo>
                      <a:lnTo>
                        <a:pt x="489" y="429"/>
                      </a:lnTo>
                      <a:lnTo>
                        <a:pt x="453" y="467"/>
                      </a:lnTo>
                      <a:lnTo>
                        <a:pt x="410" y="502"/>
                      </a:lnTo>
                      <a:lnTo>
                        <a:pt x="437" y="535"/>
                      </a:lnTo>
                      <a:lnTo>
                        <a:pt x="460" y="568"/>
                      </a:lnTo>
                      <a:lnTo>
                        <a:pt x="549" y="544"/>
                      </a:lnTo>
                      <a:lnTo>
                        <a:pt x="642" y="525"/>
                      </a:lnTo>
                      <a:lnTo>
                        <a:pt x="737" y="508"/>
                      </a:lnTo>
                      <a:lnTo>
                        <a:pt x="836" y="497"/>
                      </a:lnTo>
                      <a:lnTo>
                        <a:pt x="936" y="490"/>
                      </a:lnTo>
                      <a:lnTo>
                        <a:pt x="1040" y="487"/>
                      </a:lnTo>
                      <a:lnTo>
                        <a:pt x="1152" y="491"/>
                      </a:lnTo>
                      <a:lnTo>
                        <a:pt x="1262" y="498"/>
                      </a:lnTo>
                      <a:lnTo>
                        <a:pt x="1368" y="513"/>
                      </a:lnTo>
                      <a:lnTo>
                        <a:pt x="1471" y="531"/>
                      </a:lnTo>
                      <a:lnTo>
                        <a:pt x="1571" y="555"/>
                      </a:lnTo>
                      <a:lnTo>
                        <a:pt x="1667" y="583"/>
                      </a:lnTo>
                      <a:lnTo>
                        <a:pt x="1757" y="616"/>
                      </a:lnTo>
                      <a:lnTo>
                        <a:pt x="1843" y="652"/>
                      </a:lnTo>
                      <a:lnTo>
                        <a:pt x="1772" y="694"/>
                      </a:lnTo>
                      <a:lnTo>
                        <a:pt x="1696" y="663"/>
                      </a:lnTo>
                      <a:lnTo>
                        <a:pt x="1616" y="635"/>
                      </a:lnTo>
                      <a:lnTo>
                        <a:pt x="1531" y="609"/>
                      </a:lnTo>
                      <a:lnTo>
                        <a:pt x="1444" y="589"/>
                      </a:lnTo>
                      <a:lnTo>
                        <a:pt x="1353" y="572"/>
                      </a:lnTo>
                      <a:lnTo>
                        <a:pt x="1260" y="560"/>
                      </a:lnTo>
                      <a:lnTo>
                        <a:pt x="1165" y="551"/>
                      </a:lnTo>
                      <a:lnTo>
                        <a:pt x="1067" y="548"/>
                      </a:lnTo>
                      <a:lnTo>
                        <a:pt x="1051" y="591"/>
                      </a:lnTo>
                      <a:lnTo>
                        <a:pt x="1039" y="636"/>
                      </a:lnTo>
                      <a:lnTo>
                        <a:pt x="1032" y="682"/>
                      </a:lnTo>
                      <a:lnTo>
                        <a:pt x="1029" y="728"/>
                      </a:lnTo>
                      <a:lnTo>
                        <a:pt x="1034" y="787"/>
                      </a:lnTo>
                      <a:lnTo>
                        <a:pt x="1045" y="845"/>
                      </a:lnTo>
                      <a:lnTo>
                        <a:pt x="1064" y="901"/>
                      </a:lnTo>
                      <a:lnTo>
                        <a:pt x="1090" y="956"/>
                      </a:lnTo>
                      <a:lnTo>
                        <a:pt x="1122" y="1010"/>
                      </a:lnTo>
                      <a:lnTo>
                        <a:pt x="1162" y="1060"/>
                      </a:lnTo>
                      <a:lnTo>
                        <a:pt x="1089" y="1105"/>
                      </a:lnTo>
                      <a:lnTo>
                        <a:pt x="1048" y="1056"/>
                      </a:lnTo>
                      <a:lnTo>
                        <a:pt x="1012" y="1005"/>
                      </a:lnTo>
                      <a:lnTo>
                        <a:pt x="983" y="952"/>
                      </a:lnTo>
                      <a:lnTo>
                        <a:pt x="960" y="898"/>
                      </a:lnTo>
                      <a:lnTo>
                        <a:pt x="944" y="843"/>
                      </a:lnTo>
                      <a:lnTo>
                        <a:pt x="934" y="786"/>
                      </a:lnTo>
                      <a:lnTo>
                        <a:pt x="930" y="728"/>
                      </a:lnTo>
                      <a:lnTo>
                        <a:pt x="934" y="668"/>
                      </a:lnTo>
                      <a:lnTo>
                        <a:pt x="945" y="607"/>
                      </a:lnTo>
                      <a:lnTo>
                        <a:pt x="963" y="549"/>
                      </a:lnTo>
                      <a:lnTo>
                        <a:pt x="864" y="555"/>
                      </a:lnTo>
                      <a:lnTo>
                        <a:pt x="767" y="566"/>
                      </a:lnTo>
                      <a:lnTo>
                        <a:pt x="673" y="582"/>
                      </a:lnTo>
                      <a:lnTo>
                        <a:pt x="582" y="601"/>
                      </a:lnTo>
                      <a:lnTo>
                        <a:pt x="495" y="625"/>
                      </a:lnTo>
                      <a:lnTo>
                        <a:pt x="522" y="683"/>
                      </a:lnTo>
                      <a:lnTo>
                        <a:pt x="541" y="744"/>
                      </a:lnTo>
                      <a:lnTo>
                        <a:pt x="553" y="805"/>
                      </a:lnTo>
                      <a:lnTo>
                        <a:pt x="558" y="868"/>
                      </a:lnTo>
                      <a:lnTo>
                        <a:pt x="554" y="927"/>
                      </a:lnTo>
                      <a:lnTo>
                        <a:pt x="543" y="987"/>
                      </a:lnTo>
                      <a:lnTo>
                        <a:pt x="525" y="1044"/>
                      </a:lnTo>
                      <a:lnTo>
                        <a:pt x="500" y="1099"/>
                      </a:lnTo>
                      <a:lnTo>
                        <a:pt x="470" y="1154"/>
                      </a:lnTo>
                      <a:lnTo>
                        <a:pt x="391" y="1106"/>
                      </a:lnTo>
                      <a:lnTo>
                        <a:pt x="415" y="1060"/>
                      </a:lnTo>
                      <a:lnTo>
                        <a:pt x="433" y="1015"/>
                      </a:lnTo>
                      <a:lnTo>
                        <a:pt x="447" y="966"/>
                      </a:lnTo>
                      <a:lnTo>
                        <a:pt x="455" y="918"/>
                      </a:lnTo>
                      <a:lnTo>
                        <a:pt x="457" y="868"/>
                      </a:lnTo>
                      <a:lnTo>
                        <a:pt x="454" y="810"/>
                      </a:lnTo>
                      <a:lnTo>
                        <a:pt x="443" y="755"/>
                      </a:lnTo>
                      <a:lnTo>
                        <a:pt x="425" y="699"/>
                      </a:lnTo>
                      <a:lnTo>
                        <a:pt x="401" y="646"/>
                      </a:lnTo>
                      <a:lnTo>
                        <a:pt x="370" y="595"/>
                      </a:lnTo>
                      <a:lnTo>
                        <a:pt x="334" y="544"/>
                      </a:lnTo>
                      <a:lnTo>
                        <a:pt x="291" y="497"/>
                      </a:lnTo>
                      <a:lnTo>
                        <a:pt x="243" y="451"/>
                      </a:lnTo>
                      <a:lnTo>
                        <a:pt x="190" y="408"/>
                      </a:lnTo>
                      <a:lnTo>
                        <a:pt x="131" y="368"/>
                      </a:lnTo>
                      <a:lnTo>
                        <a:pt x="68" y="329"/>
                      </a:lnTo>
                      <a:lnTo>
                        <a:pt x="0" y="294"/>
                      </a:lnTo>
                      <a:lnTo>
                        <a:pt x="72" y="252"/>
                      </a:lnTo>
                      <a:lnTo>
                        <a:pt x="137" y="285"/>
                      </a:lnTo>
                      <a:lnTo>
                        <a:pt x="198" y="322"/>
                      </a:lnTo>
                      <a:lnTo>
                        <a:pt x="256" y="362"/>
                      </a:lnTo>
                      <a:lnTo>
                        <a:pt x="308" y="403"/>
                      </a:lnTo>
                      <a:lnTo>
                        <a:pt x="357" y="446"/>
                      </a:lnTo>
                      <a:lnTo>
                        <a:pt x="392" y="412"/>
                      </a:lnTo>
                      <a:lnTo>
                        <a:pt x="422" y="376"/>
                      </a:lnTo>
                      <a:lnTo>
                        <a:pt x="445" y="337"/>
                      </a:lnTo>
                      <a:lnTo>
                        <a:pt x="464" y="298"/>
                      </a:lnTo>
                      <a:lnTo>
                        <a:pt x="474" y="256"/>
                      </a:lnTo>
                      <a:lnTo>
                        <a:pt x="478" y="214"/>
                      </a:lnTo>
                      <a:lnTo>
                        <a:pt x="476" y="178"/>
                      </a:lnTo>
                      <a:lnTo>
                        <a:pt x="467" y="143"/>
                      </a:lnTo>
                      <a:lnTo>
                        <a:pt x="455" y="109"/>
                      </a:lnTo>
                      <a:lnTo>
                        <a:pt x="437" y="76"/>
                      </a:lnTo>
                      <a:lnTo>
                        <a:pt x="415" y="45"/>
                      </a:lnTo>
                      <a:lnTo>
                        <a:pt x="490" y="0"/>
                      </a:lnTo>
                      <a:close/>
                    </a:path>
                  </a:pathLst>
                </a:custGeom>
                <a:solidFill>
                  <a:srgbClr val="007AC2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</p:grpSp>
          <p:grpSp>
            <p:nvGrpSpPr>
              <p:cNvPr id="165" name="Group 36"/>
              <p:cNvGrpSpPr>
                <a:grpSpLocks noChangeAspect="1"/>
              </p:cNvGrpSpPr>
              <p:nvPr/>
            </p:nvGrpSpPr>
            <p:grpSpPr bwMode="auto">
              <a:xfrm>
                <a:off x="2971891" y="4291597"/>
                <a:ext cx="1014164" cy="612911"/>
                <a:chOff x="2809" y="409"/>
                <a:chExt cx="632" cy="407"/>
              </a:xfrm>
            </p:grpSpPr>
            <p:sp useBgFill="1">
              <p:nvSpPr>
                <p:cNvPr id="166" name="Freeform 38"/>
                <p:cNvSpPr>
                  <a:spLocks/>
                </p:cNvSpPr>
                <p:nvPr/>
              </p:nvSpPr>
              <p:spPr bwMode="auto">
                <a:xfrm>
                  <a:off x="2809" y="409"/>
                  <a:ext cx="632" cy="407"/>
                </a:xfrm>
                <a:custGeom>
                  <a:avLst/>
                  <a:gdLst>
                    <a:gd name="T0" fmla="*/ 1578 w 3158"/>
                    <a:gd name="T1" fmla="*/ 0 h 2033"/>
                    <a:gd name="T2" fmla="*/ 1603 w 3158"/>
                    <a:gd name="T3" fmla="*/ 1 h 2033"/>
                    <a:gd name="T4" fmla="*/ 1630 w 3158"/>
                    <a:gd name="T5" fmla="*/ 5 h 2033"/>
                    <a:gd name="T6" fmla="*/ 1659 w 3158"/>
                    <a:gd name="T7" fmla="*/ 11 h 2033"/>
                    <a:gd name="T8" fmla="*/ 1688 w 3158"/>
                    <a:gd name="T9" fmla="*/ 20 h 2033"/>
                    <a:gd name="T10" fmla="*/ 1718 w 3158"/>
                    <a:gd name="T11" fmla="*/ 36 h 2033"/>
                    <a:gd name="T12" fmla="*/ 3049 w 3158"/>
                    <a:gd name="T13" fmla="*/ 834 h 2033"/>
                    <a:gd name="T14" fmla="*/ 3081 w 3158"/>
                    <a:gd name="T15" fmla="*/ 857 h 2033"/>
                    <a:gd name="T16" fmla="*/ 3107 w 3158"/>
                    <a:gd name="T17" fmla="*/ 884 h 2033"/>
                    <a:gd name="T18" fmla="*/ 3129 w 3158"/>
                    <a:gd name="T19" fmla="*/ 914 h 2033"/>
                    <a:gd name="T20" fmla="*/ 3145 w 3158"/>
                    <a:gd name="T21" fmla="*/ 946 h 2033"/>
                    <a:gd name="T22" fmla="*/ 3154 w 3158"/>
                    <a:gd name="T23" fmla="*/ 981 h 2033"/>
                    <a:gd name="T24" fmla="*/ 3158 w 3158"/>
                    <a:gd name="T25" fmla="*/ 1018 h 2033"/>
                    <a:gd name="T26" fmla="*/ 3154 w 3158"/>
                    <a:gd name="T27" fmla="*/ 1053 h 2033"/>
                    <a:gd name="T28" fmla="*/ 3145 w 3158"/>
                    <a:gd name="T29" fmla="*/ 1088 h 2033"/>
                    <a:gd name="T30" fmla="*/ 3129 w 3158"/>
                    <a:gd name="T31" fmla="*/ 1121 h 2033"/>
                    <a:gd name="T32" fmla="*/ 3107 w 3158"/>
                    <a:gd name="T33" fmla="*/ 1150 h 2033"/>
                    <a:gd name="T34" fmla="*/ 3081 w 3158"/>
                    <a:gd name="T35" fmla="*/ 1176 h 2033"/>
                    <a:gd name="T36" fmla="*/ 3049 w 3158"/>
                    <a:gd name="T37" fmla="*/ 1199 h 2033"/>
                    <a:gd name="T38" fmla="*/ 1718 w 3158"/>
                    <a:gd name="T39" fmla="*/ 1998 h 2033"/>
                    <a:gd name="T40" fmla="*/ 1689 w 3158"/>
                    <a:gd name="T41" fmla="*/ 2013 h 2033"/>
                    <a:gd name="T42" fmla="*/ 1659 w 3158"/>
                    <a:gd name="T43" fmla="*/ 2024 h 2033"/>
                    <a:gd name="T44" fmla="*/ 1630 w 3158"/>
                    <a:gd name="T45" fmla="*/ 2030 h 2033"/>
                    <a:gd name="T46" fmla="*/ 1603 w 3158"/>
                    <a:gd name="T47" fmla="*/ 2033 h 2033"/>
                    <a:gd name="T48" fmla="*/ 1578 w 3158"/>
                    <a:gd name="T49" fmla="*/ 2033 h 2033"/>
                    <a:gd name="T50" fmla="*/ 1555 w 3158"/>
                    <a:gd name="T51" fmla="*/ 2033 h 2033"/>
                    <a:gd name="T52" fmla="*/ 1528 w 3158"/>
                    <a:gd name="T53" fmla="*/ 2030 h 2033"/>
                    <a:gd name="T54" fmla="*/ 1498 w 3158"/>
                    <a:gd name="T55" fmla="*/ 2024 h 2033"/>
                    <a:gd name="T56" fmla="*/ 1469 w 3158"/>
                    <a:gd name="T57" fmla="*/ 2013 h 2033"/>
                    <a:gd name="T58" fmla="*/ 1439 w 3158"/>
                    <a:gd name="T59" fmla="*/ 1997 h 2033"/>
                    <a:gd name="T60" fmla="*/ 109 w 3158"/>
                    <a:gd name="T61" fmla="*/ 1199 h 2033"/>
                    <a:gd name="T62" fmla="*/ 77 w 3158"/>
                    <a:gd name="T63" fmla="*/ 1176 h 2033"/>
                    <a:gd name="T64" fmla="*/ 50 w 3158"/>
                    <a:gd name="T65" fmla="*/ 1150 h 2033"/>
                    <a:gd name="T66" fmla="*/ 29 w 3158"/>
                    <a:gd name="T67" fmla="*/ 1119 h 2033"/>
                    <a:gd name="T68" fmla="*/ 13 w 3158"/>
                    <a:gd name="T69" fmla="*/ 1087 h 2033"/>
                    <a:gd name="T70" fmla="*/ 4 w 3158"/>
                    <a:gd name="T71" fmla="*/ 1052 h 2033"/>
                    <a:gd name="T72" fmla="*/ 0 w 3158"/>
                    <a:gd name="T73" fmla="*/ 1015 h 2033"/>
                    <a:gd name="T74" fmla="*/ 4 w 3158"/>
                    <a:gd name="T75" fmla="*/ 980 h 2033"/>
                    <a:gd name="T76" fmla="*/ 13 w 3158"/>
                    <a:gd name="T77" fmla="*/ 945 h 2033"/>
                    <a:gd name="T78" fmla="*/ 29 w 3158"/>
                    <a:gd name="T79" fmla="*/ 913 h 2033"/>
                    <a:gd name="T80" fmla="*/ 51 w 3158"/>
                    <a:gd name="T81" fmla="*/ 882 h 2033"/>
                    <a:gd name="T82" fmla="*/ 77 w 3158"/>
                    <a:gd name="T83" fmla="*/ 857 h 2033"/>
                    <a:gd name="T84" fmla="*/ 110 w 3158"/>
                    <a:gd name="T85" fmla="*/ 834 h 2033"/>
                    <a:gd name="T86" fmla="*/ 1440 w 3158"/>
                    <a:gd name="T87" fmla="*/ 36 h 2033"/>
                    <a:gd name="T88" fmla="*/ 1469 w 3158"/>
                    <a:gd name="T89" fmla="*/ 20 h 2033"/>
                    <a:gd name="T90" fmla="*/ 1499 w 3158"/>
                    <a:gd name="T91" fmla="*/ 11 h 2033"/>
                    <a:gd name="T92" fmla="*/ 1528 w 3158"/>
                    <a:gd name="T93" fmla="*/ 5 h 2033"/>
                    <a:gd name="T94" fmla="*/ 1555 w 3158"/>
                    <a:gd name="T95" fmla="*/ 1 h 2033"/>
                    <a:gd name="T96" fmla="*/ 1578 w 3158"/>
                    <a:gd name="T97" fmla="*/ 0 h 20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3158" h="2033">
                      <a:moveTo>
                        <a:pt x="1578" y="0"/>
                      </a:moveTo>
                      <a:lnTo>
                        <a:pt x="1603" y="1"/>
                      </a:lnTo>
                      <a:lnTo>
                        <a:pt x="1630" y="5"/>
                      </a:lnTo>
                      <a:lnTo>
                        <a:pt x="1659" y="11"/>
                      </a:lnTo>
                      <a:lnTo>
                        <a:pt x="1688" y="20"/>
                      </a:lnTo>
                      <a:lnTo>
                        <a:pt x="1718" y="36"/>
                      </a:lnTo>
                      <a:lnTo>
                        <a:pt x="3049" y="834"/>
                      </a:lnTo>
                      <a:lnTo>
                        <a:pt x="3081" y="857"/>
                      </a:lnTo>
                      <a:lnTo>
                        <a:pt x="3107" y="884"/>
                      </a:lnTo>
                      <a:lnTo>
                        <a:pt x="3129" y="914"/>
                      </a:lnTo>
                      <a:lnTo>
                        <a:pt x="3145" y="946"/>
                      </a:lnTo>
                      <a:lnTo>
                        <a:pt x="3154" y="981"/>
                      </a:lnTo>
                      <a:lnTo>
                        <a:pt x="3158" y="1018"/>
                      </a:lnTo>
                      <a:lnTo>
                        <a:pt x="3154" y="1053"/>
                      </a:lnTo>
                      <a:lnTo>
                        <a:pt x="3145" y="1088"/>
                      </a:lnTo>
                      <a:lnTo>
                        <a:pt x="3129" y="1121"/>
                      </a:lnTo>
                      <a:lnTo>
                        <a:pt x="3107" y="1150"/>
                      </a:lnTo>
                      <a:lnTo>
                        <a:pt x="3081" y="1176"/>
                      </a:lnTo>
                      <a:lnTo>
                        <a:pt x="3049" y="1199"/>
                      </a:lnTo>
                      <a:lnTo>
                        <a:pt x="1718" y="1998"/>
                      </a:lnTo>
                      <a:lnTo>
                        <a:pt x="1689" y="2013"/>
                      </a:lnTo>
                      <a:lnTo>
                        <a:pt x="1659" y="2024"/>
                      </a:lnTo>
                      <a:lnTo>
                        <a:pt x="1630" y="2030"/>
                      </a:lnTo>
                      <a:lnTo>
                        <a:pt x="1603" y="2033"/>
                      </a:lnTo>
                      <a:lnTo>
                        <a:pt x="1578" y="2033"/>
                      </a:lnTo>
                      <a:lnTo>
                        <a:pt x="1555" y="2033"/>
                      </a:lnTo>
                      <a:lnTo>
                        <a:pt x="1528" y="2030"/>
                      </a:lnTo>
                      <a:lnTo>
                        <a:pt x="1498" y="2024"/>
                      </a:lnTo>
                      <a:lnTo>
                        <a:pt x="1469" y="2013"/>
                      </a:lnTo>
                      <a:lnTo>
                        <a:pt x="1439" y="1997"/>
                      </a:lnTo>
                      <a:lnTo>
                        <a:pt x="109" y="1199"/>
                      </a:lnTo>
                      <a:lnTo>
                        <a:pt x="77" y="1176"/>
                      </a:lnTo>
                      <a:lnTo>
                        <a:pt x="50" y="1150"/>
                      </a:lnTo>
                      <a:lnTo>
                        <a:pt x="29" y="1119"/>
                      </a:lnTo>
                      <a:lnTo>
                        <a:pt x="13" y="1087"/>
                      </a:lnTo>
                      <a:lnTo>
                        <a:pt x="4" y="1052"/>
                      </a:lnTo>
                      <a:lnTo>
                        <a:pt x="0" y="1015"/>
                      </a:lnTo>
                      <a:lnTo>
                        <a:pt x="4" y="980"/>
                      </a:lnTo>
                      <a:lnTo>
                        <a:pt x="13" y="945"/>
                      </a:lnTo>
                      <a:lnTo>
                        <a:pt x="29" y="913"/>
                      </a:lnTo>
                      <a:lnTo>
                        <a:pt x="51" y="882"/>
                      </a:lnTo>
                      <a:lnTo>
                        <a:pt x="77" y="857"/>
                      </a:lnTo>
                      <a:lnTo>
                        <a:pt x="110" y="834"/>
                      </a:lnTo>
                      <a:lnTo>
                        <a:pt x="1440" y="36"/>
                      </a:lnTo>
                      <a:lnTo>
                        <a:pt x="1469" y="20"/>
                      </a:lnTo>
                      <a:lnTo>
                        <a:pt x="1499" y="11"/>
                      </a:lnTo>
                      <a:lnTo>
                        <a:pt x="1528" y="5"/>
                      </a:lnTo>
                      <a:lnTo>
                        <a:pt x="1555" y="1"/>
                      </a:lnTo>
                      <a:lnTo>
                        <a:pt x="1578" y="0"/>
                      </a:lnTo>
                      <a:close/>
                    </a:path>
                  </a:pathLst>
                </a:custGeom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167" name="Freeform 39"/>
                <p:cNvSpPr>
                  <a:spLocks/>
                </p:cNvSpPr>
                <p:nvPr/>
              </p:nvSpPr>
              <p:spPr bwMode="auto">
                <a:xfrm>
                  <a:off x="2841" y="441"/>
                  <a:ext cx="568" cy="343"/>
                </a:xfrm>
                <a:custGeom>
                  <a:avLst/>
                  <a:gdLst>
                    <a:gd name="T0" fmla="*/ 1417 w 2837"/>
                    <a:gd name="T1" fmla="*/ 0 h 1715"/>
                    <a:gd name="T2" fmla="*/ 1440 w 2837"/>
                    <a:gd name="T3" fmla="*/ 1 h 1715"/>
                    <a:gd name="T4" fmla="*/ 1459 w 2837"/>
                    <a:gd name="T5" fmla="*/ 6 h 1715"/>
                    <a:gd name="T6" fmla="*/ 1475 w 2837"/>
                    <a:gd name="T7" fmla="*/ 14 h 1715"/>
                    <a:gd name="T8" fmla="*/ 2806 w 2837"/>
                    <a:gd name="T9" fmla="*/ 812 h 1715"/>
                    <a:gd name="T10" fmla="*/ 2823 w 2837"/>
                    <a:gd name="T11" fmla="*/ 826 h 1715"/>
                    <a:gd name="T12" fmla="*/ 2834 w 2837"/>
                    <a:gd name="T13" fmla="*/ 842 h 1715"/>
                    <a:gd name="T14" fmla="*/ 2837 w 2837"/>
                    <a:gd name="T15" fmla="*/ 858 h 1715"/>
                    <a:gd name="T16" fmla="*/ 2834 w 2837"/>
                    <a:gd name="T17" fmla="*/ 874 h 1715"/>
                    <a:gd name="T18" fmla="*/ 2823 w 2837"/>
                    <a:gd name="T19" fmla="*/ 890 h 1715"/>
                    <a:gd name="T20" fmla="*/ 2806 w 2837"/>
                    <a:gd name="T21" fmla="*/ 903 h 1715"/>
                    <a:gd name="T22" fmla="*/ 1475 w 2837"/>
                    <a:gd name="T23" fmla="*/ 1703 h 1715"/>
                    <a:gd name="T24" fmla="*/ 1459 w 2837"/>
                    <a:gd name="T25" fmla="*/ 1710 h 1715"/>
                    <a:gd name="T26" fmla="*/ 1440 w 2837"/>
                    <a:gd name="T27" fmla="*/ 1714 h 1715"/>
                    <a:gd name="T28" fmla="*/ 1417 w 2837"/>
                    <a:gd name="T29" fmla="*/ 1715 h 1715"/>
                    <a:gd name="T30" fmla="*/ 1396 w 2837"/>
                    <a:gd name="T31" fmla="*/ 1714 h 1715"/>
                    <a:gd name="T32" fmla="*/ 1377 w 2837"/>
                    <a:gd name="T33" fmla="*/ 1710 h 1715"/>
                    <a:gd name="T34" fmla="*/ 1361 w 2837"/>
                    <a:gd name="T35" fmla="*/ 1703 h 1715"/>
                    <a:gd name="T36" fmla="*/ 30 w 2837"/>
                    <a:gd name="T37" fmla="*/ 903 h 1715"/>
                    <a:gd name="T38" fmla="*/ 14 w 2837"/>
                    <a:gd name="T39" fmla="*/ 891 h 1715"/>
                    <a:gd name="T40" fmla="*/ 5 w 2837"/>
                    <a:gd name="T41" fmla="*/ 878 h 1715"/>
                    <a:gd name="T42" fmla="*/ 0 w 2837"/>
                    <a:gd name="T43" fmla="*/ 865 h 1715"/>
                    <a:gd name="T44" fmla="*/ 0 w 2837"/>
                    <a:gd name="T45" fmla="*/ 850 h 1715"/>
                    <a:gd name="T46" fmla="*/ 5 w 2837"/>
                    <a:gd name="T47" fmla="*/ 837 h 1715"/>
                    <a:gd name="T48" fmla="*/ 14 w 2837"/>
                    <a:gd name="T49" fmla="*/ 824 h 1715"/>
                    <a:gd name="T50" fmla="*/ 30 w 2837"/>
                    <a:gd name="T51" fmla="*/ 812 h 1715"/>
                    <a:gd name="T52" fmla="*/ 1361 w 2837"/>
                    <a:gd name="T53" fmla="*/ 14 h 1715"/>
                    <a:gd name="T54" fmla="*/ 1377 w 2837"/>
                    <a:gd name="T55" fmla="*/ 6 h 1715"/>
                    <a:gd name="T56" fmla="*/ 1396 w 2837"/>
                    <a:gd name="T57" fmla="*/ 1 h 1715"/>
                    <a:gd name="T58" fmla="*/ 1417 w 2837"/>
                    <a:gd name="T59" fmla="*/ 0 h 17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2837" h="1715">
                      <a:moveTo>
                        <a:pt x="1417" y="0"/>
                      </a:moveTo>
                      <a:lnTo>
                        <a:pt x="1440" y="1"/>
                      </a:lnTo>
                      <a:lnTo>
                        <a:pt x="1459" y="6"/>
                      </a:lnTo>
                      <a:lnTo>
                        <a:pt x="1475" y="14"/>
                      </a:lnTo>
                      <a:lnTo>
                        <a:pt x="2806" y="812"/>
                      </a:lnTo>
                      <a:lnTo>
                        <a:pt x="2823" y="826"/>
                      </a:lnTo>
                      <a:lnTo>
                        <a:pt x="2834" y="842"/>
                      </a:lnTo>
                      <a:lnTo>
                        <a:pt x="2837" y="858"/>
                      </a:lnTo>
                      <a:lnTo>
                        <a:pt x="2834" y="874"/>
                      </a:lnTo>
                      <a:lnTo>
                        <a:pt x="2823" y="890"/>
                      </a:lnTo>
                      <a:lnTo>
                        <a:pt x="2806" y="903"/>
                      </a:lnTo>
                      <a:lnTo>
                        <a:pt x="1475" y="1703"/>
                      </a:lnTo>
                      <a:lnTo>
                        <a:pt x="1459" y="1710"/>
                      </a:lnTo>
                      <a:lnTo>
                        <a:pt x="1440" y="1714"/>
                      </a:lnTo>
                      <a:lnTo>
                        <a:pt x="1417" y="1715"/>
                      </a:lnTo>
                      <a:lnTo>
                        <a:pt x="1396" y="1714"/>
                      </a:lnTo>
                      <a:lnTo>
                        <a:pt x="1377" y="1710"/>
                      </a:lnTo>
                      <a:lnTo>
                        <a:pt x="1361" y="1703"/>
                      </a:lnTo>
                      <a:lnTo>
                        <a:pt x="30" y="903"/>
                      </a:lnTo>
                      <a:lnTo>
                        <a:pt x="14" y="891"/>
                      </a:lnTo>
                      <a:lnTo>
                        <a:pt x="5" y="878"/>
                      </a:lnTo>
                      <a:lnTo>
                        <a:pt x="0" y="865"/>
                      </a:lnTo>
                      <a:lnTo>
                        <a:pt x="0" y="850"/>
                      </a:lnTo>
                      <a:lnTo>
                        <a:pt x="5" y="837"/>
                      </a:lnTo>
                      <a:lnTo>
                        <a:pt x="14" y="824"/>
                      </a:lnTo>
                      <a:lnTo>
                        <a:pt x="30" y="812"/>
                      </a:lnTo>
                      <a:lnTo>
                        <a:pt x="1361" y="14"/>
                      </a:lnTo>
                      <a:lnTo>
                        <a:pt x="1377" y="6"/>
                      </a:lnTo>
                      <a:lnTo>
                        <a:pt x="1396" y="1"/>
                      </a:lnTo>
                      <a:lnTo>
                        <a:pt x="1417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168" name="Freeform 40"/>
                <p:cNvSpPr>
                  <a:spLocks noEditPoints="1"/>
                </p:cNvSpPr>
                <p:nvPr/>
              </p:nvSpPr>
              <p:spPr bwMode="auto">
                <a:xfrm>
                  <a:off x="2929" y="498"/>
                  <a:ext cx="190" cy="171"/>
                </a:xfrm>
                <a:custGeom>
                  <a:avLst/>
                  <a:gdLst>
                    <a:gd name="T0" fmla="*/ 224 w 954"/>
                    <a:gd name="T1" fmla="*/ 575 h 856"/>
                    <a:gd name="T2" fmla="*/ 468 w 954"/>
                    <a:gd name="T3" fmla="*/ 721 h 856"/>
                    <a:gd name="T4" fmla="*/ 243 w 954"/>
                    <a:gd name="T5" fmla="*/ 856 h 856"/>
                    <a:gd name="T6" fmla="*/ 0 w 954"/>
                    <a:gd name="T7" fmla="*/ 710 h 856"/>
                    <a:gd name="T8" fmla="*/ 224 w 954"/>
                    <a:gd name="T9" fmla="*/ 575 h 856"/>
                    <a:gd name="T10" fmla="*/ 711 w 954"/>
                    <a:gd name="T11" fmla="*/ 282 h 856"/>
                    <a:gd name="T12" fmla="*/ 954 w 954"/>
                    <a:gd name="T13" fmla="*/ 428 h 856"/>
                    <a:gd name="T14" fmla="*/ 711 w 954"/>
                    <a:gd name="T15" fmla="*/ 575 h 856"/>
                    <a:gd name="T16" fmla="*/ 468 w 954"/>
                    <a:gd name="T17" fmla="*/ 428 h 856"/>
                    <a:gd name="T18" fmla="*/ 711 w 954"/>
                    <a:gd name="T19" fmla="*/ 282 h 856"/>
                    <a:gd name="T20" fmla="*/ 729 w 954"/>
                    <a:gd name="T21" fmla="*/ 0 h 856"/>
                    <a:gd name="T22" fmla="*/ 954 w 954"/>
                    <a:gd name="T23" fmla="*/ 136 h 856"/>
                    <a:gd name="T24" fmla="*/ 711 w 954"/>
                    <a:gd name="T25" fmla="*/ 282 h 856"/>
                    <a:gd name="T26" fmla="*/ 486 w 954"/>
                    <a:gd name="T27" fmla="*/ 147 h 856"/>
                    <a:gd name="T28" fmla="*/ 729 w 954"/>
                    <a:gd name="T29" fmla="*/ 0 h 8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954" h="856">
                      <a:moveTo>
                        <a:pt x="224" y="575"/>
                      </a:moveTo>
                      <a:lnTo>
                        <a:pt x="468" y="721"/>
                      </a:lnTo>
                      <a:lnTo>
                        <a:pt x="243" y="856"/>
                      </a:lnTo>
                      <a:lnTo>
                        <a:pt x="0" y="710"/>
                      </a:lnTo>
                      <a:lnTo>
                        <a:pt x="224" y="575"/>
                      </a:lnTo>
                      <a:close/>
                      <a:moveTo>
                        <a:pt x="711" y="282"/>
                      </a:moveTo>
                      <a:lnTo>
                        <a:pt x="954" y="428"/>
                      </a:lnTo>
                      <a:lnTo>
                        <a:pt x="711" y="575"/>
                      </a:lnTo>
                      <a:lnTo>
                        <a:pt x="468" y="428"/>
                      </a:lnTo>
                      <a:lnTo>
                        <a:pt x="711" y="282"/>
                      </a:lnTo>
                      <a:close/>
                      <a:moveTo>
                        <a:pt x="729" y="0"/>
                      </a:moveTo>
                      <a:lnTo>
                        <a:pt x="954" y="136"/>
                      </a:lnTo>
                      <a:lnTo>
                        <a:pt x="711" y="282"/>
                      </a:lnTo>
                      <a:lnTo>
                        <a:pt x="486" y="147"/>
                      </a:lnTo>
                      <a:lnTo>
                        <a:pt x="729" y="0"/>
                      </a:lnTo>
                      <a:close/>
                    </a:path>
                  </a:pathLst>
                </a:custGeom>
                <a:solidFill>
                  <a:srgbClr val="DDECB7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169" name="Freeform 41"/>
                <p:cNvSpPr>
                  <a:spLocks noEditPoints="1"/>
                </p:cNvSpPr>
                <p:nvPr/>
              </p:nvSpPr>
              <p:spPr bwMode="auto">
                <a:xfrm>
                  <a:off x="2973" y="553"/>
                  <a:ext cx="343" cy="89"/>
                </a:xfrm>
                <a:custGeom>
                  <a:avLst/>
                  <a:gdLst>
                    <a:gd name="T0" fmla="*/ 244 w 1713"/>
                    <a:gd name="T1" fmla="*/ 151 h 444"/>
                    <a:gd name="T2" fmla="*/ 487 w 1713"/>
                    <a:gd name="T3" fmla="*/ 298 h 444"/>
                    <a:gd name="T4" fmla="*/ 244 w 1713"/>
                    <a:gd name="T5" fmla="*/ 444 h 444"/>
                    <a:gd name="T6" fmla="*/ 0 w 1713"/>
                    <a:gd name="T7" fmla="*/ 298 h 444"/>
                    <a:gd name="T8" fmla="*/ 244 w 1713"/>
                    <a:gd name="T9" fmla="*/ 151 h 444"/>
                    <a:gd name="T10" fmla="*/ 974 w 1713"/>
                    <a:gd name="T11" fmla="*/ 5 h 444"/>
                    <a:gd name="T12" fmla="*/ 1217 w 1713"/>
                    <a:gd name="T13" fmla="*/ 151 h 444"/>
                    <a:gd name="T14" fmla="*/ 974 w 1713"/>
                    <a:gd name="T15" fmla="*/ 298 h 444"/>
                    <a:gd name="T16" fmla="*/ 730 w 1713"/>
                    <a:gd name="T17" fmla="*/ 151 h 444"/>
                    <a:gd name="T18" fmla="*/ 974 w 1713"/>
                    <a:gd name="T19" fmla="*/ 5 h 444"/>
                    <a:gd name="T20" fmla="*/ 1469 w 1713"/>
                    <a:gd name="T21" fmla="*/ 0 h 444"/>
                    <a:gd name="T22" fmla="*/ 1713 w 1713"/>
                    <a:gd name="T23" fmla="*/ 146 h 444"/>
                    <a:gd name="T24" fmla="*/ 1460 w 1713"/>
                    <a:gd name="T25" fmla="*/ 298 h 444"/>
                    <a:gd name="T26" fmla="*/ 1217 w 1713"/>
                    <a:gd name="T27" fmla="*/ 151 h 444"/>
                    <a:gd name="T28" fmla="*/ 1469 w 1713"/>
                    <a:gd name="T29" fmla="*/ 0 h 4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713" h="444">
                      <a:moveTo>
                        <a:pt x="244" y="151"/>
                      </a:moveTo>
                      <a:lnTo>
                        <a:pt x="487" y="298"/>
                      </a:lnTo>
                      <a:lnTo>
                        <a:pt x="244" y="444"/>
                      </a:lnTo>
                      <a:lnTo>
                        <a:pt x="0" y="298"/>
                      </a:lnTo>
                      <a:lnTo>
                        <a:pt x="244" y="151"/>
                      </a:lnTo>
                      <a:close/>
                      <a:moveTo>
                        <a:pt x="974" y="5"/>
                      </a:moveTo>
                      <a:lnTo>
                        <a:pt x="1217" y="151"/>
                      </a:lnTo>
                      <a:lnTo>
                        <a:pt x="974" y="298"/>
                      </a:lnTo>
                      <a:lnTo>
                        <a:pt x="730" y="151"/>
                      </a:lnTo>
                      <a:lnTo>
                        <a:pt x="974" y="5"/>
                      </a:lnTo>
                      <a:close/>
                      <a:moveTo>
                        <a:pt x="1469" y="0"/>
                      </a:moveTo>
                      <a:lnTo>
                        <a:pt x="1713" y="146"/>
                      </a:lnTo>
                      <a:lnTo>
                        <a:pt x="1460" y="298"/>
                      </a:lnTo>
                      <a:lnTo>
                        <a:pt x="1217" y="151"/>
                      </a:lnTo>
                      <a:lnTo>
                        <a:pt x="1469" y="0"/>
                      </a:lnTo>
                      <a:close/>
                    </a:path>
                  </a:pathLst>
                </a:custGeom>
                <a:solidFill>
                  <a:srgbClr val="FF863D"/>
                </a:solidFill>
                <a:ln w="0">
                  <a:solidFill>
                    <a:srgbClr val="FF863D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170" name="Freeform 42"/>
                <p:cNvSpPr>
                  <a:spLocks noEditPoints="1"/>
                </p:cNvSpPr>
                <p:nvPr/>
              </p:nvSpPr>
              <p:spPr bwMode="auto">
                <a:xfrm>
                  <a:off x="2929" y="494"/>
                  <a:ext cx="437" cy="149"/>
                </a:xfrm>
                <a:custGeom>
                  <a:avLst/>
                  <a:gdLst>
                    <a:gd name="T0" fmla="*/ 1937 w 2189"/>
                    <a:gd name="T1" fmla="*/ 440 h 744"/>
                    <a:gd name="T2" fmla="*/ 2189 w 2189"/>
                    <a:gd name="T3" fmla="*/ 592 h 744"/>
                    <a:gd name="T4" fmla="*/ 1937 w 2189"/>
                    <a:gd name="T5" fmla="*/ 744 h 744"/>
                    <a:gd name="T6" fmla="*/ 1684 w 2189"/>
                    <a:gd name="T7" fmla="*/ 592 h 744"/>
                    <a:gd name="T8" fmla="*/ 1937 w 2189"/>
                    <a:gd name="T9" fmla="*/ 440 h 744"/>
                    <a:gd name="T10" fmla="*/ 486 w 2189"/>
                    <a:gd name="T11" fmla="*/ 164 h 744"/>
                    <a:gd name="T12" fmla="*/ 711 w 2189"/>
                    <a:gd name="T13" fmla="*/ 299 h 744"/>
                    <a:gd name="T14" fmla="*/ 224 w 2189"/>
                    <a:gd name="T15" fmla="*/ 592 h 744"/>
                    <a:gd name="T16" fmla="*/ 0 w 2189"/>
                    <a:gd name="T17" fmla="*/ 457 h 744"/>
                    <a:gd name="T18" fmla="*/ 486 w 2189"/>
                    <a:gd name="T19" fmla="*/ 164 h 744"/>
                    <a:gd name="T20" fmla="*/ 1207 w 2189"/>
                    <a:gd name="T21" fmla="*/ 0 h 744"/>
                    <a:gd name="T22" fmla="*/ 1450 w 2189"/>
                    <a:gd name="T23" fmla="*/ 147 h 744"/>
                    <a:gd name="T24" fmla="*/ 954 w 2189"/>
                    <a:gd name="T25" fmla="*/ 445 h 744"/>
                    <a:gd name="T26" fmla="*/ 711 w 2189"/>
                    <a:gd name="T27" fmla="*/ 299 h 744"/>
                    <a:gd name="T28" fmla="*/ 1207 w 2189"/>
                    <a:gd name="T29" fmla="*/ 0 h 7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2189" h="744">
                      <a:moveTo>
                        <a:pt x="1937" y="440"/>
                      </a:moveTo>
                      <a:lnTo>
                        <a:pt x="2189" y="592"/>
                      </a:lnTo>
                      <a:lnTo>
                        <a:pt x="1937" y="744"/>
                      </a:lnTo>
                      <a:lnTo>
                        <a:pt x="1684" y="592"/>
                      </a:lnTo>
                      <a:lnTo>
                        <a:pt x="1937" y="440"/>
                      </a:lnTo>
                      <a:close/>
                      <a:moveTo>
                        <a:pt x="486" y="164"/>
                      </a:moveTo>
                      <a:lnTo>
                        <a:pt x="711" y="299"/>
                      </a:lnTo>
                      <a:lnTo>
                        <a:pt x="224" y="592"/>
                      </a:lnTo>
                      <a:lnTo>
                        <a:pt x="0" y="457"/>
                      </a:lnTo>
                      <a:lnTo>
                        <a:pt x="486" y="164"/>
                      </a:lnTo>
                      <a:close/>
                      <a:moveTo>
                        <a:pt x="1207" y="0"/>
                      </a:moveTo>
                      <a:lnTo>
                        <a:pt x="1450" y="147"/>
                      </a:lnTo>
                      <a:lnTo>
                        <a:pt x="954" y="445"/>
                      </a:lnTo>
                      <a:lnTo>
                        <a:pt x="711" y="299"/>
                      </a:lnTo>
                      <a:lnTo>
                        <a:pt x="1207" y="0"/>
                      </a:lnTo>
                      <a:close/>
                    </a:path>
                  </a:pathLst>
                </a:custGeom>
                <a:solidFill>
                  <a:srgbClr val="F7C237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171" name="Freeform 43"/>
                <p:cNvSpPr>
                  <a:spLocks noEditPoints="1"/>
                </p:cNvSpPr>
                <p:nvPr/>
              </p:nvSpPr>
              <p:spPr bwMode="auto">
                <a:xfrm>
                  <a:off x="2977" y="583"/>
                  <a:ext cx="288" cy="115"/>
                </a:xfrm>
                <a:custGeom>
                  <a:avLst/>
                  <a:gdLst>
                    <a:gd name="T0" fmla="*/ 225 w 1441"/>
                    <a:gd name="T1" fmla="*/ 293 h 575"/>
                    <a:gd name="T2" fmla="*/ 468 w 1441"/>
                    <a:gd name="T3" fmla="*/ 440 h 575"/>
                    <a:gd name="T4" fmla="*/ 243 w 1441"/>
                    <a:gd name="T5" fmla="*/ 575 h 575"/>
                    <a:gd name="T6" fmla="*/ 0 w 1441"/>
                    <a:gd name="T7" fmla="*/ 428 h 575"/>
                    <a:gd name="T8" fmla="*/ 225 w 1441"/>
                    <a:gd name="T9" fmla="*/ 293 h 575"/>
                    <a:gd name="T10" fmla="*/ 1198 w 1441"/>
                    <a:gd name="T11" fmla="*/ 0 h 575"/>
                    <a:gd name="T12" fmla="*/ 1441 w 1441"/>
                    <a:gd name="T13" fmla="*/ 147 h 575"/>
                    <a:gd name="T14" fmla="*/ 1198 w 1441"/>
                    <a:gd name="T15" fmla="*/ 293 h 575"/>
                    <a:gd name="T16" fmla="*/ 955 w 1441"/>
                    <a:gd name="T17" fmla="*/ 147 h 575"/>
                    <a:gd name="T18" fmla="*/ 1198 w 1441"/>
                    <a:gd name="T19" fmla="*/ 0 h 5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441" h="575">
                      <a:moveTo>
                        <a:pt x="225" y="293"/>
                      </a:moveTo>
                      <a:lnTo>
                        <a:pt x="468" y="440"/>
                      </a:lnTo>
                      <a:lnTo>
                        <a:pt x="243" y="575"/>
                      </a:lnTo>
                      <a:lnTo>
                        <a:pt x="0" y="428"/>
                      </a:lnTo>
                      <a:lnTo>
                        <a:pt x="225" y="293"/>
                      </a:lnTo>
                      <a:close/>
                      <a:moveTo>
                        <a:pt x="1198" y="0"/>
                      </a:moveTo>
                      <a:lnTo>
                        <a:pt x="1441" y="147"/>
                      </a:lnTo>
                      <a:lnTo>
                        <a:pt x="1198" y="293"/>
                      </a:lnTo>
                      <a:lnTo>
                        <a:pt x="955" y="147"/>
                      </a:lnTo>
                      <a:lnTo>
                        <a:pt x="1198" y="0"/>
                      </a:lnTo>
                      <a:close/>
                    </a:path>
                  </a:pathLst>
                </a:custGeom>
                <a:solidFill>
                  <a:srgbClr val="A5FFFB"/>
                </a:solidFill>
                <a:ln w="0">
                  <a:solidFill>
                    <a:srgbClr val="A5FFFB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172" name="Freeform 44"/>
                <p:cNvSpPr>
                  <a:spLocks noEditPoints="1"/>
                </p:cNvSpPr>
                <p:nvPr/>
              </p:nvSpPr>
              <p:spPr bwMode="auto">
                <a:xfrm>
                  <a:off x="3022" y="613"/>
                  <a:ext cx="294" cy="118"/>
                </a:xfrm>
                <a:custGeom>
                  <a:avLst/>
                  <a:gdLst>
                    <a:gd name="T0" fmla="*/ 730 w 1469"/>
                    <a:gd name="T1" fmla="*/ 293 h 591"/>
                    <a:gd name="T2" fmla="*/ 982 w 1469"/>
                    <a:gd name="T3" fmla="*/ 444 h 591"/>
                    <a:gd name="T4" fmla="*/ 739 w 1469"/>
                    <a:gd name="T5" fmla="*/ 591 h 591"/>
                    <a:gd name="T6" fmla="*/ 486 w 1469"/>
                    <a:gd name="T7" fmla="*/ 440 h 591"/>
                    <a:gd name="T8" fmla="*/ 730 w 1469"/>
                    <a:gd name="T9" fmla="*/ 293 h 591"/>
                    <a:gd name="T10" fmla="*/ 243 w 1469"/>
                    <a:gd name="T11" fmla="*/ 293 h 591"/>
                    <a:gd name="T12" fmla="*/ 486 w 1469"/>
                    <a:gd name="T13" fmla="*/ 440 h 591"/>
                    <a:gd name="T14" fmla="*/ 261 w 1469"/>
                    <a:gd name="T15" fmla="*/ 575 h 591"/>
                    <a:gd name="T16" fmla="*/ 18 w 1469"/>
                    <a:gd name="T17" fmla="*/ 428 h 591"/>
                    <a:gd name="T18" fmla="*/ 243 w 1469"/>
                    <a:gd name="T19" fmla="*/ 293 h 591"/>
                    <a:gd name="T20" fmla="*/ 1216 w 1469"/>
                    <a:gd name="T21" fmla="*/ 0 h 591"/>
                    <a:gd name="T22" fmla="*/ 1469 w 1469"/>
                    <a:gd name="T23" fmla="*/ 152 h 591"/>
                    <a:gd name="T24" fmla="*/ 1225 w 1469"/>
                    <a:gd name="T25" fmla="*/ 298 h 591"/>
                    <a:gd name="T26" fmla="*/ 973 w 1469"/>
                    <a:gd name="T27" fmla="*/ 146 h 591"/>
                    <a:gd name="T28" fmla="*/ 1216 w 1469"/>
                    <a:gd name="T29" fmla="*/ 0 h 591"/>
                    <a:gd name="T30" fmla="*/ 730 w 1469"/>
                    <a:gd name="T31" fmla="*/ 0 h 591"/>
                    <a:gd name="T32" fmla="*/ 973 w 1469"/>
                    <a:gd name="T33" fmla="*/ 146 h 591"/>
                    <a:gd name="T34" fmla="*/ 730 w 1469"/>
                    <a:gd name="T35" fmla="*/ 293 h 591"/>
                    <a:gd name="T36" fmla="*/ 486 w 1469"/>
                    <a:gd name="T37" fmla="*/ 146 h 591"/>
                    <a:gd name="T38" fmla="*/ 730 w 1469"/>
                    <a:gd name="T39" fmla="*/ 0 h 591"/>
                    <a:gd name="T40" fmla="*/ 243 w 1469"/>
                    <a:gd name="T41" fmla="*/ 0 h 591"/>
                    <a:gd name="T42" fmla="*/ 486 w 1469"/>
                    <a:gd name="T43" fmla="*/ 146 h 591"/>
                    <a:gd name="T44" fmla="*/ 243 w 1469"/>
                    <a:gd name="T45" fmla="*/ 293 h 591"/>
                    <a:gd name="T46" fmla="*/ 0 w 1469"/>
                    <a:gd name="T47" fmla="*/ 146 h 591"/>
                    <a:gd name="T48" fmla="*/ 243 w 1469"/>
                    <a:gd name="T49" fmla="*/ 0 h 5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1469" h="591">
                      <a:moveTo>
                        <a:pt x="730" y="293"/>
                      </a:moveTo>
                      <a:lnTo>
                        <a:pt x="982" y="444"/>
                      </a:lnTo>
                      <a:lnTo>
                        <a:pt x="739" y="591"/>
                      </a:lnTo>
                      <a:lnTo>
                        <a:pt x="486" y="440"/>
                      </a:lnTo>
                      <a:lnTo>
                        <a:pt x="730" y="293"/>
                      </a:lnTo>
                      <a:close/>
                      <a:moveTo>
                        <a:pt x="243" y="293"/>
                      </a:moveTo>
                      <a:lnTo>
                        <a:pt x="486" y="440"/>
                      </a:lnTo>
                      <a:lnTo>
                        <a:pt x="261" y="575"/>
                      </a:lnTo>
                      <a:lnTo>
                        <a:pt x="18" y="428"/>
                      </a:lnTo>
                      <a:lnTo>
                        <a:pt x="243" y="293"/>
                      </a:lnTo>
                      <a:close/>
                      <a:moveTo>
                        <a:pt x="1216" y="0"/>
                      </a:moveTo>
                      <a:lnTo>
                        <a:pt x="1469" y="152"/>
                      </a:lnTo>
                      <a:lnTo>
                        <a:pt x="1225" y="298"/>
                      </a:lnTo>
                      <a:lnTo>
                        <a:pt x="973" y="146"/>
                      </a:lnTo>
                      <a:lnTo>
                        <a:pt x="1216" y="0"/>
                      </a:lnTo>
                      <a:close/>
                      <a:moveTo>
                        <a:pt x="730" y="0"/>
                      </a:moveTo>
                      <a:lnTo>
                        <a:pt x="973" y="146"/>
                      </a:lnTo>
                      <a:lnTo>
                        <a:pt x="730" y="293"/>
                      </a:lnTo>
                      <a:lnTo>
                        <a:pt x="486" y="146"/>
                      </a:lnTo>
                      <a:lnTo>
                        <a:pt x="730" y="0"/>
                      </a:lnTo>
                      <a:close/>
                      <a:moveTo>
                        <a:pt x="243" y="0"/>
                      </a:moveTo>
                      <a:lnTo>
                        <a:pt x="486" y="146"/>
                      </a:lnTo>
                      <a:lnTo>
                        <a:pt x="243" y="293"/>
                      </a:lnTo>
                      <a:lnTo>
                        <a:pt x="0" y="146"/>
                      </a:lnTo>
                      <a:lnTo>
                        <a:pt x="243" y="0"/>
                      </a:lnTo>
                      <a:close/>
                    </a:path>
                  </a:pathLst>
                </a:custGeom>
                <a:solidFill>
                  <a:srgbClr val="00B9F2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173" name="Freeform 45"/>
                <p:cNvSpPr>
                  <a:spLocks noEditPoints="1"/>
                </p:cNvSpPr>
                <p:nvPr/>
              </p:nvSpPr>
              <p:spPr bwMode="auto">
                <a:xfrm>
                  <a:off x="3071" y="642"/>
                  <a:ext cx="196" cy="116"/>
                </a:xfrm>
                <a:custGeom>
                  <a:avLst/>
                  <a:gdLst>
                    <a:gd name="T0" fmla="*/ 243 w 982"/>
                    <a:gd name="T1" fmla="*/ 294 h 580"/>
                    <a:gd name="T2" fmla="*/ 496 w 982"/>
                    <a:gd name="T3" fmla="*/ 445 h 580"/>
                    <a:gd name="T4" fmla="*/ 270 w 982"/>
                    <a:gd name="T5" fmla="*/ 580 h 580"/>
                    <a:gd name="T6" fmla="*/ 18 w 982"/>
                    <a:gd name="T7" fmla="*/ 429 h 580"/>
                    <a:gd name="T8" fmla="*/ 243 w 982"/>
                    <a:gd name="T9" fmla="*/ 294 h 580"/>
                    <a:gd name="T10" fmla="*/ 730 w 982"/>
                    <a:gd name="T11" fmla="*/ 0 h 580"/>
                    <a:gd name="T12" fmla="*/ 982 w 982"/>
                    <a:gd name="T13" fmla="*/ 152 h 580"/>
                    <a:gd name="T14" fmla="*/ 739 w 982"/>
                    <a:gd name="T15" fmla="*/ 298 h 580"/>
                    <a:gd name="T16" fmla="*/ 487 w 982"/>
                    <a:gd name="T17" fmla="*/ 147 h 580"/>
                    <a:gd name="T18" fmla="*/ 730 w 982"/>
                    <a:gd name="T19" fmla="*/ 0 h 580"/>
                    <a:gd name="T20" fmla="*/ 243 w 982"/>
                    <a:gd name="T21" fmla="*/ 0 h 580"/>
                    <a:gd name="T22" fmla="*/ 487 w 982"/>
                    <a:gd name="T23" fmla="*/ 147 h 580"/>
                    <a:gd name="T24" fmla="*/ 243 w 982"/>
                    <a:gd name="T25" fmla="*/ 294 h 580"/>
                    <a:gd name="T26" fmla="*/ 0 w 982"/>
                    <a:gd name="T27" fmla="*/ 147 h 580"/>
                    <a:gd name="T28" fmla="*/ 243 w 982"/>
                    <a:gd name="T29" fmla="*/ 0 h 5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982" h="580">
                      <a:moveTo>
                        <a:pt x="243" y="294"/>
                      </a:moveTo>
                      <a:lnTo>
                        <a:pt x="496" y="445"/>
                      </a:lnTo>
                      <a:lnTo>
                        <a:pt x="270" y="580"/>
                      </a:lnTo>
                      <a:lnTo>
                        <a:pt x="18" y="429"/>
                      </a:lnTo>
                      <a:lnTo>
                        <a:pt x="243" y="294"/>
                      </a:lnTo>
                      <a:close/>
                      <a:moveTo>
                        <a:pt x="730" y="0"/>
                      </a:moveTo>
                      <a:lnTo>
                        <a:pt x="982" y="152"/>
                      </a:lnTo>
                      <a:lnTo>
                        <a:pt x="739" y="298"/>
                      </a:lnTo>
                      <a:lnTo>
                        <a:pt x="487" y="147"/>
                      </a:lnTo>
                      <a:lnTo>
                        <a:pt x="730" y="0"/>
                      </a:lnTo>
                      <a:close/>
                      <a:moveTo>
                        <a:pt x="243" y="0"/>
                      </a:moveTo>
                      <a:lnTo>
                        <a:pt x="487" y="147"/>
                      </a:lnTo>
                      <a:lnTo>
                        <a:pt x="243" y="294"/>
                      </a:lnTo>
                      <a:lnTo>
                        <a:pt x="0" y="147"/>
                      </a:lnTo>
                      <a:lnTo>
                        <a:pt x="243" y="0"/>
                      </a:lnTo>
                      <a:close/>
                    </a:path>
                  </a:pathLst>
                </a:custGeom>
                <a:solidFill>
                  <a:srgbClr val="2271C9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174" name="Freeform 46"/>
                <p:cNvSpPr>
                  <a:spLocks noEditPoints="1"/>
                </p:cNvSpPr>
                <p:nvPr/>
              </p:nvSpPr>
              <p:spPr bwMode="auto">
                <a:xfrm>
                  <a:off x="2884" y="468"/>
                  <a:ext cx="383" cy="174"/>
                </a:xfrm>
                <a:custGeom>
                  <a:avLst/>
                  <a:gdLst>
                    <a:gd name="T0" fmla="*/ 225 w 1918"/>
                    <a:gd name="T1" fmla="*/ 591 h 872"/>
                    <a:gd name="T2" fmla="*/ 449 w 1918"/>
                    <a:gd name="T3" fmla="*/ 726 h 872"/>
                    <a:gd name="T4" fmla="*/ 225 w 1918"/>
                    <a:gd name="T5" fmla="*/ 861 h 872"/>
                    <a:gd name="T6" fmla="*/ 0 w 1918"/>
                    <a:gd name="T7" fmla="*/ 726 h 872"/>
                    <a:gd name="T8" fmla="*/ 225 w 1918"/>
                    <a:gd name="T9" fmla="*/ 591 h 872"/>
                    <a:gd name="T10" fmla="*/ 1179 w 1918"/>
                    <a:gd name="T11" fmla="*/ 579 h 872"/>
                    <a:gd name="T12" fmla="*/ 1423 w 1918"/>
                    <a:gd name="T13" fmla="*/ 726 h 872"/>
                    <a:gd name="T14" fmla="*/ 1179 w 1918"/>
                    <a:gd name="T15" fmla="*/ 872 h 872"/>
                    <a:gd name="T16" fmla="*/ 936 w 1918"/>
                    <a:gd name="T17" fmla="*/ 726 h 872"/>
                    <a:gd name="T18" fmla="*/ 1179 w 1918"/>
                    <a:gd name="T19" fmla="*/ 579 h 872"/>
                    <a:gd name="T20" fmla="*/ 1675 w 1918"/>
                    <a:gd name="T21" fmla="*/ 281 h 872"/>
                    <a:gd name="T22" fmla="*/ 1918 w 1918"/>
                    <a:gd name="T23" fmla="*/ 428 h 872"/>
                    <a:gd name="T24" fmla="*/ 1666 w 1918"/>
                    <a:gd name="T25" fmla="*/ 579 h 872"/>
                    <a:gd name="T26" fmla="*/ 1423 w 1918"/>
                    <a:gd name="T27" fmla="*/ 433 h 872"/>
                    <a:gd name="T28" fmla="*/ 1675 w 1918"/>
                    <a:gd name="T29" fmla="*/ 281 h 872"/>
                    <a:gd name="T30" fmla="*/ 1206 w 1918"/>
                    <a:gd name="T31" fmla="*/ 0 h 872"/>
                    <a:gd name="T32" fmla="*/ 1432 w 1918"/>
                    <a:gd name="T33" fmla="*/ 134 h 872"/>
                    <a:gd name="T34" fmla="*/ 1179 w 1918"/>
                    <a:gd name="T35" fmla="*/ 287 h 872"/>
                    <a:gd name="T36" fmla="*/ 954 w 1918"/>
                    <a:gd name="T37" fmla="*/ 151 h 872"/>
                    <a:gd name="T38" fmla="*/ 1206 w 1918"/>
                    <a:gd name="T39" fmla="*/ 0 h 8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1918" h="872">
                      <a:moveTo>
                        <a:pt x="225" y="591"/>
                      </a:moveTo>
                      <a:lnTo>
                        <a:pt x="449" y="726"/>
                      </a:lnTo>
                      <a:lnTo>
                        <a:pt x="225" y="861"/>
                      </a:lnTo>
                      <a:lnTo>
                        <a:pt x="0" y="726"/>
                      </a:lnTo>
                      <a:lnTo>
                        <a:pt x="225" y="591"/>
                      </a:lnTo>
                      <a:close/>
                      <a:moveTo>
                        <a:pt x="1179" y="579"/>
                      </a:moveTo>
                      <a:lnTo>
                        <a:pt x="1423" y="726"/>
                      </a:lnTo>
                      <a:lnTo>
                        <a:pt x="1179" y="872"/>
                      </a:lnTo>
                      <a:lnTo>
                        <a:pt x="936" y="726"/>
                      </a:lnTo>
                      <a:lnTo>
                        <a:pt x="1179" y="579"/>
                      </a:lnTo>
                      <a:close/>
                      <a:moveTo>
                        <a:pt x="1675" y="281"/>
                      </a:moveTo>
                      <a:lnTo>
                        <a:pt x="1918" y="428"/>
                      </a:lnTo>
                      <a:lnTo>
                        <a:pt x="1666" y="579"/>
                      </a:lnTo>
                      <a:lnTo>
                        <a:pt x="1423" y="433"/>
                      </a:lnTo>
                      <a:lnTo>
                        <a:pt x="1675" y="281"/>
                      </a:lnTo>
                      <a:close/>
                      <a:moveTo>
                        <a:pt x="1206" y="0"/>
                      </a:moveTo>
                      <a:lnTo>
                        <a:pt x="1432" y="134"/>
                      </a:lnTo>
                      <a:lnTo>
                        <a:pt x="1179" y="287"/>
                      </a:lnTo>
                      <a:lnTo>
                        <a:pt x="954" y="151"/>
                      </a:lnTo>
                      <a:lnTo>
                        <a:pt x="1206" y="0"/>
                      </a:lnTo>
                      <a:close/>
                    </a:path>
                  </a:pathLst>
                </a:custGeom>
                <a:solidFill>
                  <a:srgbClr val="AAD04B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white"/>
                    </a:solidFill>
                    <a:latin typeface="Arial" charset="0"/>
                    <a:ea typeface="ＭＳ Ｐゴシック"/>
                    <a:cs typeface="ＭＳ Ｐゴシック"/>
                  </a:endParaRPr>
                </a:p>
              </p:txBody>
            </p:sp>
          </p:grpSp>
        </p:grpSp>
      </p:grpSp>
      <p:sp>
        <p:nvSpPr>
          <p:cNvPr id="317" name="TextBox 316"/>
          <p:cNvSpPr txBox="1"/>
          <p:nvPr/>
        </p:nvSpPr>
        <p:spPr>
          <a:xfrm>
            <a:off x="1967852" y="5405976"/>
            <a:ext cx="1087021" cy="296330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defTabSz="905759" fontAlgn="base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>
                <a:srgbClr val="00B9F2">
                  <a:lumMod val="60000"/>
                  <a:lumOff val="40000"/>
                </a:srgbClr>
              </a:buClr>
              <a:buSzPct val="80000"/>
              <a:defRPr/>
            </a:pPr>
            <a:r>
              <a:rPr lang="en-US" sz="1600" dirty="0">
                <a:solidFill>
                  <a:prstClr val="white"/>
                </a:solidFill>
                <a:latin typeface="Arial" charset="0"/>
                <a:ea typeface="ＭＳ Ｐゴシック"/>
                <a:cs typeface="Arial"/>
              </a:rPr>
              <a:t>Analytics</a:t>
            </a:r>
          </a:p>
        </p:txBody>
      </p:sp>
      <p:sp>
        <p:nvSpPr>
          <p:cNvPr id="318" name="TextBox 317"/>
          <p:cNvSpPr txBox="1"/>
          <p:nvPr/>
        </p:nvSpPr>
        <p:spPr>
          <a:xfrm>
            <a:off x="9136335" y="5405976"/>
            <a:ext cx="1087021" cy="296330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defTabSz="905759" fontAlgn="base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>
                <a:srgbClr val="00B9F2">
                  <a:lumMod val="60000"/>
                  <a:lumOff val="40000"/>
                </a:srgbClr>
              </a:buClr>
              <a:buSzPct val="80000"/>
              <a:defRPr/>
            </a:pPr>
            <a:r>
              <a:rPr lang="en-US" sz="1600" dirty="0">
                <a:solidFill>
                  <a:prstClr val="white"/>
                </a:solidFill>
                <a:latin typeface="Arial" charset="0"/>
                <a:ea typeface="ＭＳ Ｐゴシック"/>
                <a:cs typeface="Arial"/>
              </a:rPr>
              <a:t>Analytics</a:t>
            </a:r>
          </a:p>
        </p:txBody>
      </p:sp>
      <p:grpSp>
        <p:nvGrpSpPr>
          <p:cNvPr id="329" name="Group 328"/>
          <p:cNvGrpSpPr/>
          <p:nvPr/>
        </p:nvGrpSpPr>
        <p:grpSpPr>
          <a:xfrm>
            <a:off x="4927241" y="4277529"/>
            <a:ext cx="1083915" cy="911492"/>
            <a:chOff x="4927241" y="4277529"/>
            <a:chExt cx="1083915" cy="911492"/>
          </a:xfrm>
        </p:grpSpPr>
        <p:grpSp>
          <p:nvGrpSpPr>
            <p:cNvPr id="78" name="Group 128"/>
            <p:cNvGrpSpPr>
              <a:grpSpLocks noChangeAspect="1"/>
            </p:cNvGrpSpPr>
            <p:nvPr/>
          </p:nvGrpSpPr>
          <p:grpSpPr bwMode="auto">
            <a:xfrm>
              <a:off x="4927241" y="4519720"/>
              <a:ext cx="1061344" cy="669301"/>
              <a:chOff x="2075" y="1018"/>
              <a:chExt cx="632" cy="406"/>
            </a:xfrm>
          </p:grpSpPr>
          <p:sp useBgFill="1">
            <p:nvSpPr>
              <p:cNvPr id="87" name="Freeform 130"/>
              <p:cNvSpPr>
                <a:spLocks/>
              </p:cNvSpPr>
              <p:nvPr/>
            </p:nvSpPr>
            <p:spPr bwMode="auto">
              <a:xfrm>
                <a:off x="2075" y="1018"/>
                <a:ext cx="632" cy="406"/>
              </a:xfrm>
              <a:custGeom>
                <a:avLst/>
                <a:gdLst>
                  <a:gd name="T0" fmla="*/ 1578 w 3158"/>
                  <a:gd name="T1" fmla="*/ 0 h 2034"/>
                  <a:gd name="T2" fmla="*/ 1603 w 3158"/>
                  <a:gd name="T3" fmla="*/ 1 h 2034"/>
                  <a:gd name="T4" fmla="*/ 1630 w 3158"/>
                  <a:gd name="T5" fmla="*/ 4 h 2034"/>
                  <a:gd name="T6" fmla="*/ 1659 w 3158"/>
                  <a:gd name="T7" fmla="*/ 10 h 2034"/>
                  <a:gd name="T8" fmla="*/ 1688 w 3158"/>
                  <a:gd name="T9" fmla="*/ 21 h 2034"/>
                  <a:gd name="T10" fmla="*/ 1718 w 3158"/>
                  <a:gd name="T11" fmla="*/ 35 h 2034"/>
                  <a:gd name="T12" fmla="*/ 3049 w 3158"/>
                  <a:gd name="T13" fmla="*/ 834 h 2034"/>
                  <a:gd name="T14" fmla="*/ 3081 w 3158"/>
                  <a:gd name="T15" fmla="*/ 857 h 2034"/>
                  <a:gd name="T16" fmla="*/ 3107 w 3158"/>
                  <a:gd name="T17" fmla="*/ 884 h 2034"/>
                  <a:gd name="T18" fmla="*/ 3129 w 3158"/>
                  <a:gd name="T19" fmla="*/ 914 h 2034"/>
                  <a:gd name="T20" fmla="*/ 3145 w 3158"/>
                  <a:gd name="T21" fmla="*/ 947 h 2034"/>
                  <a:gd name="T22" fmla="*/ 3154 w 3158"/>
                  <a:gd name="T23" fmla="*/ 981 h 2034"/>
                  <a:gd name="T24" fmla="*/ 3158 w 3158"/>
                  <a:gd name="T25" fmla="*/ 1017 h 2034"/>
                  <a:gd name="T26" fmla="*/ 3154 w 3158"/>
                  <a:gd name="T27" fmla="*/ 1053 h 2034"/>
                  <a:gd name="T28" fmla="*/ 3145 w 3158"/>
                  <a:gd name="T29" fmla="*/ 1088 h 2034"/>
                  <a:gd name="T30" fmla="*/ 3129 w 3158"/>
                  <a:gd name="T31" fmla="*/ 1121 h 2034"/>
                  <a:gd name="T32" fmla="*/ 3107 w 3158"/>
                  <a:gd name="T33" fmla="*/ 1150 h 2034"/>
                  <a:gd name="T34" fmla="*/ 3081 w 3158"/>
                  <a:gd name="T35" fmla="*/ 1177 h 2034"/>
                  <a:gd name="T36" fmla="*/ 3049 w 3158"/>
                  <a:gd name="T37" fmla="*/ 1200 h 2034"/>
                  <a:gd name="T38" fmla="*/ 1718 w 3158"/>
                  <a:gd name="T39" fmla="*/ 1998 h 2034"/>
                  <a:gd name="T40" fmla="*/ 1689 w 3158"/>
                  <a:gd name="T41" fmla="*/ 2013 h 2034"/>
                  <a:gd name="T42" fmla="*/ 1659 w 3158"/>
                  <a:gd name="T43" fmla="*/ 2023 h 2034"/>
                  <a:gd name="T44" fmla="*/ 1630 w 3158"/>
                  <a:gd name="T45" fmla="*/ 2030 h 2034"/>
                  <a:gd name="T46" fmla="*/ 1603 w 3158"/>
                  <a:gd name="T47" fmla="*/ 2033 h 2034"/>
                  <a:gd name="T48" fmla="*/ 1578 w 3158"/>
                  <a:gd name="T49" fmla="*/ 2034 h 2034"/>
                  <a:gd name="T50" fmla="*/ 1555 w 3158"/>
                  <a:gd name="T51" fmla="*/ 2033 h 2034"/>
                  <a:gd name="T52" fmla="*/ 1528 w 3158"/>
                  <a:gd name="T53" fmla="*/ 2030 h 2034"/>
                  <a:gd name="T54" fmla="*/ 1498 w 3158"/>
                  <a:gd name="T55" fmla="*/ 2023 h 2034"/>
                  <a:gd name="T56" fmla="*/ 1468 w 3158"/>
                  <a:gd name="T57" fmla="*/ 2013 h 2034"/>
                  <a:gd name="T58" fmla="*/ 1439 w 3158"/>
                  <a:gd name="T59" fmla="*/ 1998 h 2034"/>
                  <a:gd name="T60" fmla="*/ 109 w 3158"/>
                  <a:gd name="T61" fmla="*/ 1200 h 2034"/>
                  <a:gd name="T62" fmla="*/ 77 w 3158"/>
                  <a:gd name="T63" fmla="*/ 1177 h 2034"/>
                  <a:gd name="T64" fmla="*/ 50 w 3158"/>
                  <a:gd name="T65" fmla="*/ 1150 h 2034"/>
                  <a:gd name="T66" fmla="*/ 29 w 3158"/>
                  <a:gd name="T67" fmla="*/ 1120 h 2034"/>
                  <a:gd name="T68" fmla="*/ 13 w 3158"/>
                  <a:gd name="T69" fmla="*/ 1087 h 2034"/>
                  <a:gd name="T70" fmla="*/ 4 w 3158"/>
                  <a:gd name="T71" fmla="*/ 1052 h 2034"/>
                  <a:gd name="T72" fmla="*/ 0 w 3158"/>
                  <a:gd name="T73" fmla="*/ 1016 h 2034"/>
                  <a:gd name="T74" fmla="*/ 4 w 3158"/>
                  <a:gd name="T75" fmla="*/ 980 h 2034"/>
                  <a:gd name="T76" fmla="*/ 13 w 3158"/>
                  <a:gd name="T77" fmla="*/ 946 h 2034"/>
                  <a:gd name="T78" fmla="*/ 29 w 3158"/>
                  <a:gd name="T79" fmla="*/ 913 h 2034"/>
                  <a:gd name="T80" fmla="*/ 51 w 3158"/>
                  <a:gd name="T81" fmla="*/ 883 h 2034"/>
                  <a:gd name="T82" fmla="*/ 77 w 3158"/>
                  <a:gd name="T83" fmla="*/ 856 h 2034"/>
                  <a:gd name="T84" fmla="*/ 109 w 3158"/>
                  <a:gd name="T85" fmla="*/ 834 h 2034"/>
                  <a:gd name="T86" fmla="*/ 1440 w 3158"/>
                  <a:gd name="T87" fmla="*/ 35 h 2034"/>
                  <a:gd name="T88" fmla="*/ 1469 w 3158"/>
                  <a:gd name="T89" fmla="*/ 21 h 2034"/>
                  <a:gd name="T90" fmla="*/ 1499 w 3158"/>
                  <a:gd name="T91" fmla="*/ 11 h 2034"/>
                  <a:gd name="T92" fmla="*/ 1528 w 3158"/>
                  <a:gd name="T93" fmla="*/ 4 h 2034"/>
                  <a:gd name="T94" fmla="*/ 1555 w 3158"/>
                  <a:gd name="T95" fmla="*/ 1 h 2034"/>
                  <a:gd name="T96" fmla="*/ 1578 w 3158"/>
                  <a:gd name="T97" fmla="*/ 0 h 20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3158" h="2034">
                    <a:moveTo>
                      <a:pt x="1578" y="0"/>
                    </a:moveTo>
                    <a:lnTo>
                      <a:pt x="1603" y="1"/>
                    </a:lnTo>
                    <a:lnTo>
                      <a:pt x="1630" y="4"/>
                    </a:lnTo>
                    <a:lnTo>
                      <a:pt x="1659" y="10"/>
                    </a:lnTo>
                    <a:lnTo>
                      <a:pt x="1688" y="21"/>
                    </a:lnTo>
                    <a:lnTo>
                      <a:pt x="1718" y="35"/>
                    </a:lnTo>
                    <a:lnTo>
                      <a:pt x="3049" y="834"/>
                    </a:lnTo>
                    <a:lnTo>
                      <a:pt x="3081" y="857"/>
                    </a:lnTo>
                    <a:lnTo>
                      <a:pt x="3107" y="884"/>
                    </a:lnTo>
                    <a:lnTo>
                      <a:pt x="3129" y="914"/>
                    </a:lnTo>
                    <a:lnTo>
                      <a:pt x="3145" y="947"/>
                    </a:lnTo>
                    <a:lnTo>
                      <a:pt x="3154" y="981"/>
                    </a:lnTo>
                    <a:lnTo>
                      <a:pt x="3158" y="1017"/>
                    </a:lnTo>
                    <a:lnTo>
                      <a:pt x="3154" y="1053"/>
                    </a:lnTo>
                    <a:lnTo>
                      <a:pt x="3145" y="1088"/>
                    </a:lnTo>
                    <a:lnTo>
                      <a:pt x="3129" y="1121"/>
                    </a:lnTo>
                    <a:lnTo>
                      <a:pt x="3107" y="1150"/>
                    </a:lnTo>
                    <a:lnTo>
                      <a:pt x="3081" y="1177"/>
                    </a:lnTo>
                    <a:lnTo>
                      <a:pt x="3049" y="1200"/>
                    </a:lnTo>
                    <a:lnTo>
                      <a:pt x="1718" y="1998"/>
                    </a:lnTo>
                    <a:lnTo>
                      <a:pt x="1689" y="2013"/>
                    </a:lnTo>
                    <a:lnTo>
                      <a:pt x="1659" y="2023"/>
                    </a:lnTo>
                    <a:lnTo>
                      <a:pt x="1630" y="2030"/>
                    </a:lnTo>
                    <a:lnTo>
                      <a:pt x="1603" y="2033"/>
                    </a:lnTo>
                    <a:lnTo>
                      <a:pt x="1578" y="2034"/>
                    </a:lnTo>
                    <a:lnTo>
                      <a:pt x="1555" y="2033"/>
                    </a:lnTo>
                    <a:lnTo>
                      <a:pt x="1528" y="2030"/>
                    </a:lnTo>
                    <a:lnTo>
                      <a:pt x="1498" y="2023"/>
                    </a:lnTo>
                    <a:lnTo>
                      <a:pt x="1468" y="2013"/>
                    </a:lnTo>
                    <a:lnTo>
                      <a:pt x="1439" y="1998"/>
                    </a:lnTo>
                    <a:lnTo>
                      <a:pt x="109" y="1200"/>
                    </a:lnTo>
                    <a:lnTo>
                      <a:pt x="77" y="1177"/>
                    </a:lnTo>
                    <a:lnTo>
                      <a:pt x="50" y="1150"/>
                    </a:lnTo>
                    <a:lnTo>
                      <a:pt x="29" y="1120"/>
                    </a:lnTo>
                    <a:lnTo>
                      <a:pt x="13" y="1087"/>
                    </a:lnTo>
                    <a:lnTo>
                      <a:pt x="4" y="1052"/>
                    </a:lnTo>
                    <a:lnTo>
                      <a:pt x="0" y="1016"/>
                    </a:lnTo>
                    <a:lnTo>
                      <a:pt x="4" y="980"/>
                    </a:lnTo>
                    <a:lnTo>
                      <a:pt x="13" y="946"/>
                    </a:lnTo>
                    <a:lnTo>
                      <a:pt x="29" y="913"/>
                    </a:lnTo>
                    <a:lnTo>
                      <a:pt x="51" y="883"/>
                    </a:lnTo>
                    <a:lnTo>
                      <a:pt x="77" y="856"/>
                    </a:lnTo>
                    <a:lnTo>
                      <a:pt x="109" y="834"/>
                    </a:lnTo>
                    <a:lnTo>
                      <a:pt x="1440" y="35"/>
                    </a:lnTo>
                    <a:lnTo>
                      <a:pt x="1469" y="21"/>
                    </a:lnTo>
                    <a:lnTo>
                      <a:pt x="1499" y="11"/>
                    </a:lnTo>
                    <a:lnTo>
                      <a:pt x="1528" y="4"/>
                    </a:lnTo>
                    <a:lnTo>
                      <a:pt x="1555" y="1"/>
                    </a:lnTo>
                    <a:lnTo>
                      <a:pt x="1578" y="0"/>
                    </a:lnTo>
                    <a:close/>
                  </a:path>
                </a:pathLst>
              </a:custGeom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white"/>
                  </a:solidFill>
                  <a:latin typeface="Arial" charset="0"/>
                  <a:ea typeface="ＭＳ Ｐゴシック"/>
                  <a:cs typeface="ＭＳ Ｐゴシック"/>
                </a:endParaRPr>
              </a:p>
            </p:txBody>
          </p:sp>
          <p:sp>
            <p:nvSpPr>
              <p:cNvPr id="88" name="Freeform 131"/>
              <p:cNvSpPr>
                <a:spLocks/>
              </p:cNvSpPr>
              <p:nvPr/>
            </p:nvSpPr>
            <p:spPr bwMode="auto">
              <a:xfrm>
                <a:off x="2107" y="1050"/>
                <a:ext cx="568" cy="342"/>
              </a:xfrm>
              <a:custGeom>
                <a:avLst/>
                <a:gdLst>
                  <a:gd name="T0" fmla="*/ 1417 w 2837"/>
                  <a:gd name="T1" fmla="*/ 0 h 1714"/>
                  <a:gd name="T2" fmla="*/ 1440 w 2837"/>
                  <a:gd name="T3" fmla="*/ 1 h 1714"/>
                  <a:gd name="T4" fmla="*/ 1459 w 2837"/>
                  <a:gd name="T5" fmla="*/ 6 h 1714"/>
                  <a:gd name="T6" fmla="*/ 1475 w 2837"/>
                  <a:gd name="T7" fmla="*/ 13 h 1714"/>
                  <a:gd name="T8" fmla="*/ 2806 w 2837"/>
                  <a:gd name="T9" fmla="*/ 811 h 1714"/>
                  <a:gd name="T10" fmla="*/ 2823 w 2837"/>
                  <a:gd name="T11" fmla="*/ 826 h 1714"/>
                  <a:gd name="T12" fmla="*/ 2834 w 2837"/>
                  <a:gd name="T13" fmla="*/ 840 h 1714"/>
                  <a:gd name="T14" fmla="*/ 2837 w 2837"/>
                  <a:gd name="T15" fmla="*/ 856 h 1714"/>
                  <a:gd name="T16" fmla="*/ 2834 w 2837"/>
                  <a:gd name="T17" fmla="*/ 874 h 1714"/>
                  <a:gd name="T18" fmla="*/ 2823 w 2837"/>
                  <a:gd name="T19" fmla="*/ 888 h 1714"/>
                  <a:gd name="T20" fmla="*/ 2806 w 2837"/>
                  <a:gd name="T21" fmla="*/ 903 h 1714"/>
                  <a:gd name="T22" fmla="*/ 1475 w 2837"/>
                  <a:gd name="T23" fmla="*/ 1701 h 1714"/>
                  <a:gd name="T24" fmla="*/ 1459 w 2837"/>
                  <a:gd name="T25" fmla="*/ 1708 h 1714"/>
                  <a:gd name="T26" fmla="*/ 1440 w 2837"/>
                  <a:gd name="T27" fmla="*/ 1713 h 1714"/>
                  <a:gd name="T28" fmla="*/ 1417 w 2837"/>
                  <a:gd name="T29" fmla="*/ 1714 h 1714"/>
                  <a:gd name="T30" fmla="*/ 1396 w 2837"/>
                  <a:gd name="T31" fmla="*/ 1713 h 1714"/>
                  <a:gd name="T32" fmla="*/ 1377 w 2837"/>
                  <a:gd name="T33" fmla="*/ 1708 h 1714"/>
                  <a:gd name="T34" fmla="*/ 1361 w 2837"/>
                  <a:gd name="T35" fmla="*/ 1701 h 1714"/>
                  <a:gd name="T36" fmla="*/ 30 w 2837"/>
                  <a:gd name="T37" fmla="*/ 903 h 1714"/>
                  <a:gd name="T38" fmla="*/ 14 w 2837"/>
                  <a:gd name="T39" fmla="*/ 891 h 1714"/>
                  <a:gd name="T40" fmla="*/ 5 w 2837"/>
                  <a:gd name="T41" fmla="*/ 878 h 1714"/>
                  <a:gd name="T42" fmla="*/ 0 w 2837"/>
                  <a:gd name="T43" fmla="*/ 864 h 1714"/>
                  <a:gd name="T44" fmla="*/ 0 w 2837"/>
                  <a:gd name="T45" fmla="*/ 850 h 1714"/>
                  <a:gd name="T46" fmla="*/ 5 w 2837"/>
                  <a:gd name="T47" fmla="*/ 835 h 1714"/>
                  <a:gd name="T48" fmla="*/ 14 w 2837"/>
                  <a:gd name="T49" fmla="*/ 823 h 1714"/>
                  <a:gd name="T50" fmla="*/ 30 w 2837"/>
                  <a:gd name="T51" fmla="*/ 811 h 1714"/>
                  <a:gd name="T52" fmla="*/ 1361 w 2837"/>
                  <a:gd name="T53" fmla="*/ 13 h 1714"/>
                  <a:gd name="T54" fmla="*/ 1377 w 2837"/>
                  <a:gd name="T55" fmla="*/ 6 h 1714"/>
                  <a:gd name="T56" fmla="*/ 1396 w 2837"/>
                  <a:gd name="T57" fmla="*/ 1 h 1714"/>
                  <a:gd name="T58" fmla="*/ 1417 w 2837"/>
                  <a:gd name="T59" fmla="*/ 0 h 17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837" h="1714">
                    <a:moveTo>
                      <a:pt x="1417" y="0"/>
                    </a:moveTo>
                    <a:lnTo>
                      <a:pt x="1440" y="1"/>
                    </a:lnTo>
                    <a:lnTo>
                      <a:pt x="1459" y="6"/>
                    </a:lnTo>
                    <a:lnTo>
                      <a:pt x="1475" y="13"/>
                    </a:lnTo>
                    <a:lnTo>
                      <a:pt x="2806" y="811"/>
                    </a:lnTo>
                    <a:lnTo>
                      <a:pt x="2823" y="826"/>
                    </a:lnTo>
                    <a:lnTo>
                      <a:pt x="2834" y="840"/>
                    </a:lnTo>
                    <a:lnTo>
                      <a:pt x="2837" y="856"/>
                    </a:lnTo>
                    <a:lnTo>
                      <a:pt x="2834" y="874"/>
                    </a:lnTo>
                    <a:lnTo>
                      <a:pt x="2823" y="888"/>
                    </a:lnTo>
                    <a:lnTo>
                      <a:pt x="2806" y="903"/>
                    </a:lnTo>
                    <a:lnTo>
                      <a:pt x="1475" y="1701"/>
                    </a:lnTo>
                    <a:lnTo>
                      <a:pt x="1459" y="1708"/>
                    </a:lnTo>
                    <a:lnTo>
                      <a:pt x="1440" y="1713"/>
                    </a:lnTo>
                    <a:lnTo>
                      <a:pt x="1417" y="1714"/>
                    </a:lnTo>
                    <a:lnTo>
                      <a:pt x="1396" y="1713"/>
                    </a:lnTo>
                    <a:lnTo>
                      <a:pt x="1377" y="1708"/>
                    </a:lnTo>
                    <a:lnTo>
                      <a:pt x="1361" y="1701"/>
                    </a:lnTo>
                    <a:lnTo>
                      <a:pt x="30" y="903"/>
                    </a:lnTo>
                    <a:lnTo>
                      <a:pt x="14" y="891"/>
                    </a:lnTo>
                    <a:lnTo>
                      <a:pt x="5" y="878"/>
                    </a:lnTo>
                    <a:lnTo>
                      <a:pt x="0" y="864"/>
                    </a:lnTo>
                    <a:lnTo>
                      <a:pt x="0" y="850"/>
                    </a:lnTo>
                    <a:lnTo>
                      <a:pt x="5" y="835"/>
                    </a:lnTo>
                    <a:lnTo>
                      <a:pt x="14" y="823"/>
                    </a:lnTo>
                    <a:lnTo>
                      <a:pt x="30" y="811"/>
                    </a:lnTo>
                    <a:lnTo>
                      <a:pt x="1361" y="13"/>
                    </a:lnTo>
                    <a:lnTo>
                      <a:pt x="1377" y="6"/>
                    </a:lnTo>
                    <a:lnTo>
                      <a:pt x="1396" y="1"/>
                    </a:lnTo>
                    <a:lnTo>
                      <a:pt x="1417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white"/>
                  </a:solidFill>
                  <a:latin typeface="Arial" charset="0"/>
                  <a:ea typeface="ＭＳ Ｐゴシック"/>
                  <a:cs typeface="ＭＳ Ｐゴシック"/>
                </a:endParaRPr>
              </a:p>
            </p:txBody>
          </p:sp>
          <p:sp>
            <p:nvSpPr>
              <p:cNvPr id="89" name="Freeform 132"/>
              <p:cNvSpPr>
                <a:spLocks/>
              </p:cNvSpPr>
              <p:nvPr/>
            </p:nvSpPr>
            <p:spPr bwMode="auto">
              <a:xfrm>
                <a:off x="2150" y="1075"/>
                <a:ext cx="487" cy="292"/>
              </a:xfrm>
              <a:custGeom>
                <a:avLst/>
                <a:gdLst>
                  <a:gd name="T0" fmla="*/ 1219 w 2439"/>
                  <a:gd name="T1" fmla="*/ 0 h 1463"/>
                  <a:gd name="T2" fmla="*/ 2439 w 2439"/>
                  <a:gd name="T3" fmla="*/ 731 h 1463"/>
                  <a:gd name="T4" fmla="*/ 1219 w 2439"/>
                  <a:gd name="T5" fmla="*/ 1463 h 1463"/>
                  <a:gd name="T6" fmla="*/ 0 w 2439"/>
                  <a:gd name="T7" fmla="*/ 731 h 1463"/>
                  <a:gd name="T8" fmla="*/ 1219 w 2439"/>
                  <a:gd name="T9" fmla="*/ 0 h 14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39" h="1463">
                    <a:moveTo>
                      <a:pt x="1219" y="0"/>
                    </a:moveTo>
                    <a:lnTo>
                      <a:pt x="2439" y="731"/>
                    </a:lnTo>
                    <a:lnTo>
                      <a:pt x="1219" y="1463"/>
                    </a:lnTo>
                    <a:lnTo>
                      <a:pt x="0" y="731"/>
                    </a:lnTo>
                    <a:lnTo>
                      <a:pt x="1219" y="0"/>
                    </a:lnTo>
                    <a:close/>
                  </a:path>
                </a:pathLst>
              </a:custGeom>
              <a:solidFill>
                <a:srgbClr val="F7C2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white"/>
                  </a:solidFill>
                  <a:latin typeface="Arial" charset="0"/>
                  <a:ea typeface="ＭＳ Ｐゴシック"/>
                  <a:cs typeface="ＭＳ Ｐゴシック"/>
                </a:endParaRPr>
              </a:p>
            </p:txBody>
          </p:sp>
          <p:sp>
            <p:nvSpPr>
              <p:cNvPr id="90" name="Freeform 133"/>
              <p:cNvSpPr>
                <a:spLocks/>
              </p:cNvSpPr>
              <p:nvPr/>
            </p:nvSpPr>
            <p:spPr bwMode="auto">
              <a:xfrm>
                <a:off x="2315" y="1182"/>
                <a:ext cx="42" cy="25"/>
              </a:xfrm>
              <a:custGeom>
                <a:avLst/>
                <a:gdLst>
                  <a:gd name="T0" fmla="*/ 105 w 210"/>
                  <a:gd name="T1" fmla="*/ 0 h 125"/>
                  <a:gd name="T2" fmla="*/ 133 w 210"/>
                  <a:gd name="T3" fmla="*/ 2 h 125"/>
                  <a:gd name="T4" fmla="*/ 158 w 210"/>
                  <a:gd name="T5" fmla="*/ 8 h 125"/>
                  <a:gd name="T6" fmla="*/ 179 w 210"/>
                  <a:gd name="T7" fmla="*/ 18 h 125"/>
                  <a:gd name="T8" fmla="*/ 195 w 210"/>
                  <a:gd name="T9" fmla="*/ 31 h 125"/>
                  <a:gd name="T10" fmla="*/ 206 w 210"/>
                  <a:gd name="T11" fmla="*/ 45 h 125"/>
                  <a:gd name="T12" fmla="*/ 210 w 210"/>
                  <a:gd name="T13" fmla="*/ 62 h 125"/>
                  <a:gd name="T14" fmla="*/ 206 w 210"/>
                  <a:gd name="T15" fmla="*/ 79 h 125"/>
                  <a:gd name="T16" fmla="*/ 195 w 210"/>
                  <a:gd name="T17" fmla="*/ 94 h 125"/>
                  <a:gd name="T18" fmla="*/ 179 w 210"/>
                  <a:gd name="T19" fmla="*/ 107 h 125"/>
                  <a:gd name="T20" fmla="*/ 158 w 210"/>
                  <a:gd name="T21" fmla="*/ 117 h 125"/>
                  <a:gd name="T22" fmla="*/ 133 w 210"/>
                  <a:gd name="T23" fmla="*/ 124 h 125"/>
                  <a:gd name="T24" fmla="*/ 105 w 210"/>
                  <a:gd name="T25" fmla="*/ 125 h 125"/>
                  <a:gd name="T26" fmla="*/ 77 w 210"/>
                  <a:gd name="T27" fmla="*/ 124 h 125"/>
                  <a:gd name="T28" fmla="*/ 52 w 210"/>
                  <a:gd name="T29" fmla="*/ 117 h 125"/>
                  <a:gd name="T30" fmla="*/ 31 w 210"/>
                  <a:gd name="T31" fmla="*/ 107 h 125"/>
                  <a:gd name="T32" fmla="*/ 14 w 210"/>
                  <a:gd name="T33" fmla="*/ 94 h 125"/>
                  <a:gd name="T34" fmla="*/ 3 w 210"/>
                  <a:gd name="T35" fmla="*/ 79 h 125"/>
                  <a:gd name="T36" fmla="*/ 0 w 210"/>
                  <a:gd name="T37" fmla="*/ 62 h 125"/>
                  <a:gd name="T38" fmla="*/ 3 w 210"/>
                  <a:gd name="T39" fmla="*/ 45 h 125"/>
                  <a:gd name="T40" fmla="*/ 14 w 210"/>
                  <a:gd name="T41" fmla="*/ 31 h 125"/>
                  <a:gd name="T42" fmla="*/ 31 w 210"/>
                  <a:gd name="T43" fmla="*/ 18 h 125"/>
                  <a:gd name="T44" fmla="*/ 52 w 210"/>
                  <a:gd name="T45" fmla="*/ 8 h 125"/>
                  <a:gd name="T46" fmla="*/ 77 w 210"/>
                  <a:gd name="T47" fmla="*/ 2 h 125"/>
                  <a:gd name="T48" fmla="*/ 105 w 210"/>
                  <a:gd name="T49" fmla="*/ 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10" h="125">
                    <a:moveTo>
                      <a:pt x="105" y="0"/>
                    </a:moveTo>
                    <a:lnTo>
                      <a:pt x="133" y="2"/>
                    </a:lnTo>
                    <a:lnTo>
                      <a:pt x="158" y="8"/>
                    </a:lnTo>
                    <a:lnTo>
                      <a:pt x="179" y="18"/>
                    </a:lnTo>
                    <a:lnTo>
                      <a:pt x="195" y="31"/>
                    </a:lnTo>
                    <a:lnTo>
                      <a:pt x="206" y="45"/>
                    </a:lnTo>
                    <a:lnTo>
                      <a:pt x="210" y="62"/>
                    </a:lnTo>
                    <a:lnTo>
                      <a:pt x="206" y="79"/>
                    </a:lnTo>
                    <a:lnTo>
                      <a:pt x="195" y="94"/>
                    </a:lnTo>
                    <a:lnTo>
                      <a:pt x="179" y="107"/>
                    </a:lnTo>
                    <a:lnTo>
                      <a:pt x="158" y="117"/>
                    </a:lnTo>
                    <a:lnTo>
                      <a:pt x="133" y="124"/>
                    </a:lnTo>
                    <a:lnTo>
                      <a:pt x="105" y="125"/>
                    </a:lnTo>
                    <a:lnTo>
                      <a:pt x="77" y="124"/>
                    </a:lnTo>
                    <a:lnTo>
                      <a:pt x="52" y="117"/>
                    </a:lnTo>
                    <a:lnTo>
                      <a:pt x="31" y="107"/>
                    </a:lnTo>
                    <a:lnTo>
                      <a:pt x="14" y="94"/>
                    </a:lnTo>
                    <a:lnTo>
                      <a:pt x="3" y="79"/>
                    </a:lnTo>
                    <a:lnTo>
                      <a:pt x="0" y="62"/>
                    </a:lnTo>
                    <a:lnTo>
                      <a:pt x="3" y="45"/>
                    </a:lnTo>
                    <a:lnTo>
                      <a:pt x="14" y="31"/>
                    </a:lnTo>
                    <a:lnTo>
                      <a:pt x="31" y="18"/>
                    </a:lnTo>
                    <a:lnTo>
                      <a:pt x="52" y="8"/>
                    </a:lnTo>
                    <a:lnTo>
                      <a:pt x="77" y="2"/>
                    </a:lnTo>
                    <a:lnTo>
                      <a:pt x="105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white"/>
                  </a:solidFill>
                  <a:latin typeface="Arial" charset="0"/>
                  <a:ea typeface="ＭＳ Ｐゴシック"/>
                  <a:cs typeface="ＭＳ Ｐゴシック"/>
                </a:endParaRPr>
              </a:p>
            </p:txBody>
          </p:sp>
          <p:sp>
            <p:nvSpPr>
              <p:cNvPr id="91" name="Freeform 134"/>
              <p:cNvSpPr>
                <a:spLocks/>
              </p:cNvSpPr>
              <p:nvPr/>
            </p:nvSpPr>
            <p:spPr bwMode="auto">
              <a:xfrm>
                <a:off x="2326" y="1180"/>
                <a:ext cx="311" cy="187"/>
              </a:xfrm>
              <a:custGeom>
                <a:avLst/>
                <a:gdLst>
                  <a:gd name="T0" fmla="*/ 1213 w 1556"/>
                  <a:gd name="T1" fmla="*/ 0 h 938"/>
                  <a:gd name="T2" fmla="*/ 1556 w 1556"/>
                  <a:gd name="T3" fmla="*/ 206 h 938"/>
                  <a:gd name="T4" fmla="*/ 336 w 1556"/>
                  <a:gd name="T5" fmla="*/ 938 h 938"/>
                  <a:gd name="T6" fmla="*/ 0 w 1556"/>
                  <a:gd name="T7" fmla="*/ 736 h 938"/>
                  <a:gd name="T8" fmla="*/ 7 w 1556"/>
                  <a:gd name="T9" fmla="*/ 711 h 938"/>
                  <a:gd name="T10" fmla="*/ 14 w 1556"/>
                  <a:gd name="T11" fmla="*/ 686 h 938"/>
                  <a:gd name="T12" fmla="*/ 24 w 1556"/>
                  <a:gd name="T13" fmla="*/ 659 h 938"/>
                  <a:gd name="T14" fmla="*/ 36 w 1556"/>
                  <a:gd name="T15" fmla="*/ 633 h 938"/>
                  <a:gd name="T16" fmla="*/ 50 w 1556"/>
                  <a:gd name="T17" fmla="*/ 607 h 938"/>
                  <a:gd name="T18" fmla="*/ 64 w 1556"/>
                  <a:gd name="T19" fmla="*/ 584 h 938"/>
                  <a:gd name="T20" fmla="*/ 81 w 1556"/>
                  <a:gd name="T21" fmla="*/ 565 h 938"/>
                  <a:gd name="T22" fmla="*/ 100 w 1556"/>
                  <a:gd name="T23" fmla="*/ 549 h 938"/>
                  <a:gd name="T24" fmla="*/ 122 w 1556"/>
                  <a:gd name="T25" fmla="*/ 537 h 938"/>
                  <a:gd name="T26" fmla="*/ 146 w 1556"/>
                  <a:gd name="T27" fmla="*/ 531 h 938"/>
                  <a:gd name="T28" fmla="*/ 190 w 1556"/>
                  <a:gd name="T29" fmla="*/ 529 h 938"/>
                  <a:gd name="T30" fmla="*/ 236 w 1556"/>
                  <a:gd name="T31" fmla="*/ 528 h 938"/>
                  <a:gd name="T32" fmla="*/ 284 w 1556"/>
                  <a:gd name="T33" fmla="*/ 529 h 938"/>
                  <a:gd name="T34" fmla="*/ 334 w 1556"/>
                  <a:gd name="T35" fmla="*/ 529 h 938"/>
                  <a:gd name="T36" fmla="*/ 383 w 1556"/>
                  <a:gd name="T37" fmla="*/ 529 h 938"/>
                  <a:gd name="T38" fmla="*/ 434 w 1556"/>
                  <a:gd name="T39" fmla="*/ 525 h 938"/>
                  <a:gd name="T40" fmla="*/ 486 w 1556"/>
                  <a:gd name="T41" fmla="*/ 519 h 938"/>
                  <a:gd name="T42" fmla="*/ 536 w 1556"/>
                  <a:gd name="T43" fmla="*/ 508 h 938"/>
                  <a:gd name="T44" fmla="*/ 585 w 1556"/>
                  <a:gd name="T45" fmla="*/ 491 h 938"/>
                  <a:gd name="T46" fmla="*/ 617 w 1556"/>
                  <a:gd name="T47" fmla="*/ 476 h 938"/>
                  <a:gd name="T48" fmla="*/ 644 w 1556"/>
                  <a:gd name="T49" fmla="*/ 457 h 938"/>
                  <a:gd name="T50" fmla="*/ 669 w 1556"/>
                  <a:gd name="T51" fmla="*/ 436 h 938"/>
                  <a:gd name="T52" fmla="*/ 690 w 1556"/>
                  <a:gd name="T53" fmla="*/ 412 h 938"/>
                  <a:gd name="T54" fmla="*/ 710 w 1556"/>
                  <a:gd name="T55" fmla="*/ 386 h 938"/>
                  <a:gd name="T56" fmla="*/ 727 w 1556"/>
                  <a:gd name="T57" fmla="*/ 361 h 938"/>
                  <a:gd name="T58" fmla="*/ 742 w 1556"/>
                  <a:gd name="T59" fmla="*/ 334 h 938"/>
                  <a:gd name="T60" fmla="*/ 758 w 1556"/>
                  <a:gd name="T61" fmla="*/ 309 h 938"/>
                  <a:gd name="T62" fmla="*/ 774 w 1556"/>
                  <a:gd name="T63" fmla="*/ 285 h 938"/>
                  <a:gd name="T64" fmla="*/ 790 w 1556"/>
                  <a:gd name="T65" fmla="*/ 262 h 938"/>
                  <a:gd name="T66" fmla="*/ 806 w 1556"/>
                  <a:gd name="T67" fmla="*/ 242 h 938"/>
                  <a:gd name="T68" fmla="*/ 825 w 1556"/>
                  <a:gd name="T69" fmla="*/ 225 h 938"/>
                  <a:gd name="T70" fmla="*/ 845 w 1556"/>
                  <a:gd name="T71" fmla="*/ 212 h 938"/>
                  <a:gd name="T72" fmla="*/ 861 w 1556"/>
                  <a:gd name="T73" fmla="*/ 204 h 938"/>
                  <a:gd name="T74" fmla="*/ 883 w 1556"/>
                  <a:gd name="T75" fmla="*/ 193 h 938"/>
                  <a:gd name="T76" fmla="*/ 907 w 1556"/>
                  <a:gd name="T77" fmla="*/ 178 h 938"/>
                  <a:gd name="T78" fmla="*/ 936 w 1556"/>
                  <a:gd name="T79" fmla="*/ 162 h 938"/>
                  <a:gd name="T80" fmla="*/ 966 w 1556"/>
                  <a:gd name="T81" fmla="*/ 144 h 938"/>
                  <a:gd name="T82" fmla="*/ 1000 w 1556"/>
                  <a:gd name="T83" fmla="*/ 125 h 938"/>
                  <a:gd name="T84" fmla="*/ 1035 w 1556"/>
                  <a:gd name="T85" fmla="*/ 106 h 938"/>
                  <a:gd name="T86" fmla="*/ 1070 w 1556"/>
                  <a:gd name="T87" fmla="*/ 84 h 938"/>
                  <a:gd name="T88" fmla="*/ 1106 w 1556"/>
                  <a:gd name="T89" fmla="*/ 63 h 938"/>
                  <a:gd name="T90" fmla="*/ 1143 w 1556"/>
                  <a:gd name="T91" fmla="*/ 42 h 938"/>
                  <a:gd name="T92" fmla="*/ 1179 w 1556"/>
                  <a:gd name="T93" fmla="*/ 21 h 938"/>
                  <a:gd name="T94" fmla="*/ 1213 w 1556"/>
                  <a:gd name="T95" fmla="*/ 0 h 9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556" h="938">
                    <a:moveTo>
                      <a:pt x="1213" y="0"/>
                    </a:moveTo>
                    <a:lnTo>
                      <a:pt x="1556" y="206"/>
                    </a:lnTo>
                    <a:lnTo>
                      <a:pt x="336" y="938"/>
                    </a:lnTo>
                    <a:lnTo>
                      <a:pt x="0" y="736"/>
                    </a:lnTo>
                    <a:lnTo>
                      <a:pt x="7" y="711"/>
                    </a:lnTo>
                    <a:lnTo>
                      <a:pt x="14" y="686"/>
                    </a:lnTo>
                    <a:lnTo>
                      <a:pt x="24" y="659"/>
                    </a:lnTo>
                    <a:lnTo>
                      <a:pt x="36" y="633"/>
                    </a:lnTo>
                    <a:lnTo>
                      <a:pt x="50" y="607"/>
                    </a:lnTo>
                    <a:lnTo>
                      <a:pt x="64" y="584"/>
                    </a:lnTo>
                    <a:lnTo>
                      <a:pt x="81" y="565"/>
                    </a:lnTo>
                    <a:lnTo>
                      <a:pt x="100" y="549"/>
                    </a:lnTo>
                    <a:lnTo>
                      <a:pt x="122" y="537"/>
                    </a:lnTo>
                    <a:lnTo>
                      <a:pt x="146" y="531"/>
                    </a:lnTo>
                    <a:lnTo>
                      <a:pt x="190" y="529"/>
                    </a:lnTo>
                    <a:lnTo>
                      <a:pt x="236" y="528"/>
                    </a:lnTo>
                    <a:lnTo>
                      <a:pt x="284" y="529"/>
                    </a:lnTo>
                    <a:lnTo>
                      <a:pt x="334" y="529"/>
                    </a:lnTo>
                    <a:lnTo>
                      <a:pt x="383" y="529"/>
                    </a:lnTo>
                    <a:lnTo>
                      <a:pt x="434" y="525"/>
                    </a:lnTo>
                    <a:lnTo>
                      <a:pt x="486" y="519"/>
                    </a:lnTo>
                    <a:lnTo>
                      <a:pt x="536" y="508"/>
                    </a:lnTo>
                    <a:lnTo>
                      <a:pt x="585" y="491"/>
                    </a:lnTo>
                    <a:lnTo>
                      <a:pt x="617" y="476"/>
                    </a:lnTo>
                    <a:lnTo>
                      <a:pt x="644" y="457"/>
                    </a:lnTo>
                    <a:lnTo>
                      <a:pt x="669" y="436"/>
                    </a:lnTo>
                    <a:lnTo>
                      <a:pt x="690" y="412"/>
                    </a:lnTo>
                    <a:lnTo>
                      <a:pt x="710" y="386"/>
                    </a:lnTo>
                    <a:lnTo>
                      <a:pt x="727" y="361"/>
                    </a:lnTo>
                    <a:lnTo>
                      <a:pt x="742" y="334"/>
                    </a:lnTo>
                    <a:lnTo>
                      <a:pt x="758" y="309"/>
                    </a:lnTo>
                    <a:lnTo>
                      <a:pt x="774" y="285"/>
                    </a:lnTo>
                    <a:lnTo>
                      <a:pt x="790" y="262"/>
                    </a:lnTo>
                    <a:lnTo>
                      <a:pt x="806" y="242"/>
                    </a:lnTo>
                    <a:lnTo>
                      <a:pt x="825" y="225"/>
                    </a:lnTo>
                    <a:lnTo>
                      <a:pt x="845" y="212"/>
                    </a:lnTo>
                    <a:lnTo>
                      <a:pt x="861" y="204"/>
                    </a:lnTo>
                    <a:lnTo>
                      <a:pt x="883" y="193"/>
                    </a:lnTo>
                    <a:lnTo>
                      <a:pt x="907" y="178"/>
                    </a:lnTo>
                    <a:lnTo>
                      <a:pt x="936" y="162"/>
                    </a:lnTo>
                    <a:lnTo>
                      <a:pt x="966" y="144"/>
                    </a:lnTo>
                    <a:lnTo>
                      <a:pt x="1000" y="125"/>
                    </a:lnTo>
                    <a:lnTo>
                      <a:pt x="1035" y="106"/>
                    </a:lnTo>
                    <a:lnTo>
                      <a:pt x="1070" y="84"/>
                    </a:lnTo>
                    <a:lnTo>
                      <a:pt x="1106" y="63"/>
                    </a:lnTo>
                    <a:lnTo>
                      <a:pt x="1143" y="42"/>
                    </a:lnTo>
                    <a:lnTo>
                      <a:pt x="1179" y="21"/>
                    </a:lnTo>
                    <a:lnTo>
                      <a:pt x="1213" y="0"/>
                    </a:lnTo>
                    <a:close/>
                  </a:path>
                </a:pathLst>
              </a:custGeom>
              <a:solidFill>
                <a:srgbClr val="AAD04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white"/>
                  </a:solidFill>
                  <a:latin typeface="Arial" charset="0"/>
                  <a:ea typeface="ＭＳ Ｐゴシック"/>
                  <a:cs typeface="ＭＳ Ｐゴシック"/>
                </a:endParaRPr>
              </a:p>
            </p:txBody>
          </p:sp>
          <p:sp>
            <p:nvSpPr>
              <p:cNvPr id="92" name="Freeform 135"/>
              <p:cNvSpPr>
                <a:spLocks noEditPoints="1"/>
              </p:cNvSpPr>
              <p:nvPr/>
            </p:nvSpPr>
            <p:spPr bwMode="auto">
              <a:xfrm>
                <a:off x="2244" y="1075"/>
                <a:ext cx="393" cy="245"/>
              </a:xfrm>
              <a:custGeom>
                <a:avLst/>
                <a:gdLst>
                  <a:gd name="T0" fmla="*/ 1968 w 1968"/>
                  <a:gd name="T1" fmla="*/ 731 h 1228"/>
                  <a:gd name="T2" fmla="*/ 1156 w 1968"/>
                  <a:gd name="T3" fmla="*/ 1197 h 1228"/>
                  <a:gd name="T4" fmla="*/ 1185 w 1968"/>
                  <a:gd name="T5" fmla="*/ 1132 h 1228"/>
                  <a:gd name="T6" fmla="*/ 1202 w 1968"/>
                  <a:gd name="T7" fmla="*/ 1067 h 1228"/>
                  <a:gd name="T8" fmla="*/ 1202 w 1968"/>
                  <a:gd name="T9" fmla="*/ 1003 h 1228"/>
                  <a:gd name="T10" fmla="*/ 1192 w 1968"/>
                  <a:gd name="T11" fmla="*/ 939 h 1228"/>
                  <a:gd name="T12" fmla="*/ 1180 w 1968"/>
                  <a:gd name="T13" fmla="*/ 877 h 1228"/>
                  <a:gd name="T14" fmla="*/ 1170 w 1968"/>
                  <a:gd name="T15" fmla="*/ 819 h 1228"/>
                  <a:gd name="T16" fmla="*/ 1170 w 1968"/>
                  <a:gd name="T17" fmla="*/ 766 h 1228"/>
                  <a:gd name="T18" fmla="*/ 1187 w 1968"/>
                  <a:gd name="T19" fmla="*/ 719 h 1228"/>
                  <a:gd name="T20" fmla="*/ 1223 w 1968"/>
                  <a:gd name="T21" fmla="*/ 677 h 1228"/>
                  <a:gd name="T22" fmla="*/ 1262 w 1968"/>
                  <a:gd name="T23" fmla="*/ 633 h 1228"/>
                  <a:gd name="T24" fmla="*/ 1297 w 1968"/>
                  <a:gd name="T25" fmla="*/ 588 h 1228"/>
                  <a:gd name="T26" fmla="*/ 1327 w 1968"/>
                  <a:gd name="T27" fmla="*/ 548 h 1228"/>
                  <a:gd name="T28" fmla="*/ 1349 w 1968"/>
                  <a:gd name="T29" fmla="*/ 518 h 1228"/>
                  <a:gd name="T30" fmla="*/ 1361 w 1968"/>
                  <a:gd name="T31" fmla="*/ 500 h 1228"/>
                  <a:gd name="T32" fmla="*/ 1430 w 1968"/>
                  <a:gd name="T33" fmla="*/ 408 h 1228"/>
                  <a:gd name="T34" fmla="*/ 1114 w 1968"/>
                  <a:gd name="T35" fmla="*/ 218 h 1228"/>
                  <a:gd name="T36" fmla="*/ 1048 w 1968"/>
                  <a:gd name="T37" fmla="*/ 228 h 1228"/>
                  <a:gd name="T38" fmla="*/ 980 w 1968"/>
                  <a:gd name="T39" fmla="*/ 241 h 1228"/>
                  <a:gd name="T40" fmla="*/ 920 w 1968"/>
                  <a:gd name="T41" fmla="*/ 256 h 1228"/>
                  <a:gd name="T42" fmla="*/ 874 w 1968"/>
                  <a:gd name="T43" fmla="*/ 273 h 1228"/>
                  <a:gd name="T44" fmla="*/ 851 w 1968"/>
                  <a:gd name="T45" fmla="*/ 293 h 1228"/>
                  <a:gd name="T46" fmla="*/ 835 w 1968"/>
                  <a:gd name="T47" fmla="*/ 325 h 1228"/>
                  <a:gd name="T48" fmla="*/ 812 w 1968"/>
                  <a:gd name="T49" fmla="*/ 368 h 1228"/>
                  <a:gd name="T50" fmla="*/ 782 w 1968"/>
                  <a:gd name="T51" fmla="*/ 417 h 1228"/>
                  <a:gd name="T52" fmla="*/ 746 w 1968"/>
                  <a:gd name="T53" fmla="*/ 464 h 1228"/>
                  <a:gd name="T54" fmla="*/ 703 w 1968"/>
                  <a:gd name="T55" fmla="*/ 502 h 1228"/>
                  <a:gd name="T56" fmla="*/ 655 w 1968"/>
                  <a:gd name="T57" fmla="*/ 527 h 1228"/>
                  <a:gd name="T58" fmla="*/ 602 w 1968"/>
                  <a:gd name="T59" fmla="*/ 528 h 1228"/>
                  <a:gd name="T60" fmla="*/ 520 w 1968"/>
                  <a:gd name="T61" fmla="*/ 495 h 1228"/>
                  <a:gd name="T62" fmla="*/ 414 w 1968"/>
                  <a:gd name="T63" fmla="*/ 453 h 1228"/>
                  <a:gd name="T64" fmla="*/ 314 w 1968"/>
                  <a:gd name="T65" fmla="*/ 428 h 1228"/>
                  <a:gd name="T66" fmla="*/ 215 w 1968"/>
                  <a:gd name="T67" fmla="*/ 428 h 1228"/>
                  <a:gd name="T68" fmla="*/ 140 w 1968"/>
                  <a:gd name="T69" fmla="*/ 446 h 1228"/>
                  <a:gd name="T70" fmla="*/ 76 w 1968"/>
                  <a:gd name="T71" fmla="*/ 450 h 1228"/>
                  <a:gd name="T72" fmla="*/ 0 w 1968"/>
                  <a:gd name="T73" fmla="*/ 449 h 1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968" h="1228">
                    <a:moveTo>
                      <a:pt x="1430" y="408"/>
                    </a:moveTo>
                    <a:lnTo>
                      <a:pt x="1968" y="731"/>
                    </a:lnTo>
                    <a:lnTo>
                      <a:pt x="1139" y="1228"/>
                    </a:lnTo>
                    <a:lnTo>
                      <a:pt x="1156" y="1197"/>
                    </a:lnTo>
                    <a:lnTo>
                      <a:pt x="1171" y="1165"/>
                    </a:lnTo>
                    <a:lnTo>
                      <a:pt x="1185" y="1132"/>
                    </a:lnTo>
                    <a:lnTo>
                      <a:pt x="1194" y="1100"/>
                    </a:lnTo>
                    <a:lnTo>
                      <a:pt x="1202" y="1067"/>
                    </a:lnTo>
                    <a:lnTo>
                      <a:pt x="1204" y="1037"/>
                    </a:lnTo>
                    <a:lnTo>
                      <a:pt x="1202" y="1003"/>
                    </a:lnTo>
                    <a:lnTo>
                      <a:pt x="1198" y="970"/>
                    </a:lnTo>
                    <a:lnTo>
                      <a:pt x="1192" y="939"/>
                    </a:lnTo>
                    <a:lnTo>
                      <a:pt x="1186" y="908"/>
                    </a:lnTo>
                    <a:lnTo>
                      <a:pt x="1180" y="877"/>
                    </a:lnTo>
                    <a:lnTo>
                      <a:pt x="1174" y="847"/>
                    </a:lnTo>
                    <a:lnTo>
                      <a:pt x="1170" y="819"/>
                    </a:lnTo>
                    <a:lnTo>
                      <a:pt x="1168" y="791"/>
                    </a:lnTo>
                    <a:lnTo>
                      <a:pt x="1170" y="766"/>
                    </a:lnTo>
                    <a:lnTo>
                      <a:pt x="1176" y="741"/>
                    </a:lnTo>
                    <a:lnTo>
                      <a:pt x="1187" y="719"/>
                    </a:lnTo>
                    <a:lnTo>
                      <a:pt x="1204" y="697"/>
                    </a:lnTo>
                    <a:lnTo>
                      <a:pt x="1223" y="677"/>
                    </a:lnTo>
                    <a:lnTo>
                      <a:pt x="1243" y="655"/>
                    </a:lnTo>
                    <a:lnTo>
                      <a:pt x="1262" y="633"/>
                    </a:lnTo>
                    <a:lnTo>
                      <a:pt x="1280" y="610"/>
                    </a:lnTo>
                    <a:lnTo>
                      <a:pt x="1297" y="588"/>
                    </a:lnTo>
                    <a:lnTo>
                      <a:pt x="1313" y="568"/>
                    </a:lnTo>
                    <a:lnTo>
                      <a:pt x="1327" y="548"/>
                    </a:lnTo>
                    <a:lnTo>
                      <a:pt x="1339" y="532"/>
                    </a:lnTo>
                    <a:lnTo>
                      <a:pt x="1349" y="518"/>
                    </a:lnTo>
                    <a:lnTo>
                      <a:pt x="1356" y="507"/>
                    </a:lnTo>
                    <a:lnTo>
                      <a:pt x="1361" y="500"/>
                    </a:lnTo>
                    <a:lnTo>
                      <a:pt x="1364" y="498"/>
                    </a:lnTo>
                    <a:lnTo>
                      <a:pt x="1430" y="408"/>
                    </a:lnTo>
                    <a:close/>
                    <a:moveTo>
                      <a:pt x="748" y="0"/>
                    </a:moveTo>
                    <a:lnTo>
                      <a:pt x="1114" y="218"/>
                    </a:lnTo>
                    <a:lnTo>
                      <a:pt x="1082" y="223"/>
                    </a:lnTo>
                    <a:lnTo>
                      <a:pt x="1048" y="228"/>
                    </a:lnTo>
                    <a:lnTo>
                      <a:pt x="1014" y="234"/>
                    </a:lnTo>
                    <a:lnTo>
                      <a:pt x="980" y="241"/>
                    </a:lnTo>
                    <a:lnTo>
                      <a:pt x="949" y="247"/>
                    </a:lnTo>
                    <a:lnTo>
                      <a:pt x="920" y="256"/>
                    </a:lnTo>
                    <a:lnTo>
                      <a:pt x="896" y="264"/>
                    </a:lnTo>
                    <a:lnTo>
                      <a:pt x="874" y="273"/>
                    </a:lnTo>
                    <a:lnTo>
                      <a:pt x="859" y="282"/>
                    </a:lnTo>
                    <a:lnTo>
                      <a:pt x="851" y="293"/>
                    </a:lnTo>
                    <a:lnTo>
                      <a:pt x="844" y="307"/>
                    </a:lnTo>
                    <a:lnTo>
                      <a:pt x="835" y="325"/>
                    </a:lnTo>
                    <a:lnTo>
                      <a:pt x="824" y="345"/>
                    </a:lnTo>
                    <a:lnTo>
                      <a:pt x="812" y="368"/>
                    </a:lnTo>
                    <a:lnTo>
                      <a:pt x="798" y="392"/>
                    </a:lnTo>
                    <a:lnTo>
                      <a:pt x="782" y="417"/>
                    </a:lnTo>
                    <a:lnTo>
                      <a:pt x="765" y="441"/>
                    </a:lnTo>
                    <a:lnTo>
                      <a:pt x="746" y="464"/>
                    </a:lnTo>
                    <a:lnTo>
                      <a:pt x="725" y="484"/>
                    </a:lnTo>
                    <a:lnTo>
                      <a:pt x="703" y="502"/>
                    </a:lnTo>
                    <a:lnTo>
                      <a:pt x="680" y="517"/>
                    </a:lnTo>
                    <a:lnTo>
                      <a:pt x="655" y="527"/>
                    </a:lnTo>
                    <a:lnTo>
                      <a:pt x="630" y="530"/>
                    </a:lnTo>
                    <a:lnTo>
                      <a:pt x="602" y="528"/>
                    </a:lnTo>
                    <a:lnTo>
                      <a:pt x="573" y="519"/>
                    </a:lnTo>
                    <a:lnTo>
                      <a:pt x="520" y="495"/>
                    </a:lnTo>
                    <a:lnTo>
                      <a:pt x="466" y="472"/>
                    </a:lnTo>
                    <a:lnTo>
                      <a:pt x="414" y="453"/>
                    </a:lnTo>
                    <a:lnTo>
                      <a:pt x="364" y="438"/>
                    </a:lnTo>
                    <a:lnTo>
                      <a:pt x="314" y="428"/>
                    </a:lnTo>
                    <a:lnTo>
                      <a:pt x="263" y="424"/>
                    </a:lnTo>
                    <a:lnTo>
                      <a:pt x="215" y="428"/>
                    </a:lnTo>
                    <a:lnTo>
                      <a:pt x="165" y="438"/>
                    </a:lnTo>
                    <a:lnTo>
                      <a:pt x="140" y="446"/>
                    </a:lnTo>
                    <a:lnTo>
                      <a:pt x="110" y="449"/>
                    </a:lnTo>
                    <a:lnTo>
                      <a:pt x="76" y="450"/>
                    </a:lnTo>
                    <a:lnTo>
                      <a:pt x="38" y="450"/>
                    </a:lnTo>
                    <a:lnTo>
                      <a:pt x="0" y="449"/>
                    </a:lnTo>
                    <a:lnTo>
                      <a:pt x="748" y="0"/>
                    </a:lnTo>
                    <a:close/>
                  </a:path>
                </a:pathLst>
              </a:custGeom>
              <a:solidFill>
                <a:srgbClr val="28813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white"/>
                  </a:solidFill>
                  <a:latin typeface="Arial" charset="0"/>
                  <a:ea typeface="ＭＳ Ｐゴシック"/>
                  <a:cs typeface="ＭＳ Ｐゴシック"/>
                </a:endParaRPr>
              </a:p>
            </p:txBody>
          </p:sp>
          <p:sp>
            <p:nvSpPr>
              <p:cNvPr id="93" name="Freeform 136"/>
              <p:cNvSpPr>
                <a:spLocks/>
              </p:cNvSpPr>
              <p:nvPr/>
            </p:nvSpPr>
            <p:spPr bwMode="auto">
              <a:xfrm>
                <a:off x="2207" y="1149"/>
                <a:ext cx="340" cy="161"/>
              </a:xfrm>
              <a:custGeom>
                <a:avLst/>
                <a:gdLst>
                  <a:gd name="T0" fmla="*/ 1695 w 1698"/>
                  <a:gd name="T1" fmla="*/ 86 h 806"/>
                  <a:gd name="T2" fmla="*/ 1698 w 1698"/>
                  <a:gd name="T3" fmla="*/ 127 h 806"/>
                  <a:gd name="T4" fmla="*/ 1688 w 1698"/>
                  <a:gd name="T5" fmla="*/ 161 h 806"/>
                  <a:gd name="T6" fmla="*/ 1655 w 1698"/>
                  <a:gd name="T7" fmla="*/ 185 h 806"/>
                  <a:gd name="T8" fmla="*/ 1606 w 1698"/>
                  <a:gd name="T9" fmla="*/ 202 h 806"/>
                  <a:gd name="T10" fmla="*/ 1547 w 1698"/>
                  <a:gd name="T11" fmla="*/ 210 h 806"/>
                  <a:gd name="T12" fmla="*/ 1482 w 1698"/>
                  <a:gd name="T13" fmla="*/ 210 h 806"/>
                  <a:gd name="T14" fmla="*/ 1422 w 1698"/>
                  <a:gd name="T15" fmla="*/ 203 h 806"/>
                  <a:gd name="T16" fmla="*/ 1375 w 1698"/>
                  <a:gd name="T17" fmla="*/ 193 h 806"/>
                  <a:gd name="T18" fmla="*/ 1342 w 1698"/>
                  <a:gd name="T19" fmla="*/ 202 h 806"/>
                  <a:gd name="T20" fmla="*/ 1314 w 1698"/>
                  <a:gd name="T21" fmla="*/ 225 h 806"/>
                  <a:gd name="T22" fmla="*/ 1289 w 1698"/>
                  <a:gd name="T23" fmla="*/ 260 h 806"/>
                  <a:gd name="T24" fmla="*/ 1266 w 1698"/>
                  <a:gd name="T25" fmla="*/ 303 h 806"/>
                  <a:gd name="T26" fmla="*/ 1241 w 1698"/>
                  <a:gd name="T27" fmla="*/ 352 h 806"/>
                  <a:gd name="T28" fmla="*/ 1212 w 1698"/>
                  <a:gd name="T29" fmla="*/ 401 h 806"/>
                  <a:gd name="T30" fmla="*/ 1177 w 1698"/>
                  <a:gd name="T31" fmla="*/ 448 h 806"/>
                  <a:gd name="T32" fmla="*/ 1134 w 1698"/>
                  <a:gd name="T33" fmla="*/ 490 h 806"/>
                  <a:gd name="T34" fmla="*/ 1080 w 1698"/>
                  <a:gd name="T35" fmla="*/ 520 h 806"/>
                  <a:gd name="T36" fmla="*/ 1013 w 1698"/>
                  <a:gd name="T37" fmla="*/ 538 h 806"/>
                  <a:gd name="T38" fmla="*/ 932 w 1698"/>
                  <a:gd name="T39" fmla="*/ 538 h 806"/>
                  <a:gd name="T40" fmla="*/ 880 w 1698"/>
                  <a:gd name="T41" fmla="*/ 536 h 806"/>
                  <a:gd name="T42" fmla="*/ 816 w 1698"/>
                  <a:gd name="T43" fmla="*/ 537 h 806"/>
                  <a:gd name="T44" fmla="*/ 746 w 1698"/>
                  <a:gd name="T45" fmla="*/ 543 h 806"/>
                  <a:gd name="T46" fmla="*/ 678 w 1698"/>
                  <a:gd name="T47" fmla="*/ 551 h 806"/>
                  <a:gd name="T48" fmla="*/ 620 w 1698"/>
                  <a:gd name="T49" fmla="*/ 566 h 806"/>
                  <a:gd name="T50" fmla="*/ 579 w 1698"/>
                  <a:gd name="T51" fmla="*/ 584 h 806"/>
                  <a:gd name="T52" fmla="*/ 561 w 1698"/>
                  <a:gd name="T53" fmla="*/ 604 h 806"/>
                  <a:gd name="T54" fmla="*/ 542 w 1698"/>
                  <a:gd name="T55" fmla="*/ 638 h 806"/>
                  <a:gd name="T56" fmla="*/ 516 w 1698"/>
                  <a:gd name="T57" fmla="*/ 687 h 806"/>
                  <a:gd name="T58" fmla="*/ 491 w 1698"/>
                  <a:gd name="T59" fmla="*/ 739 h 806"/>
                  <a:gd name="T60" fmla="*/ 467 w 1698"/>
                  <a:gd name="T61" fmla="*/ 786 h 806"/>
                  <a:gd name="T62" fmla="*/ 0 w 1698"/>
                  <a:gd name="T63" fmla="*/ 532 h 806"/>
                  <a:gd name="T64" fmla="*/ 61 w 1698"/>
                  <a:gd name="T65" fmla="*/ 482 h 806"/>
                  <a:gd name="T66" fmla="*/ 139 w 1698"/>
                  <a:gd name="T67" fmla="*/ 446 h 806"/>
                  <a:gd name="T68" fmla="*/ 236 w 1698"/>
                  <a:gd name="T69" fmla="*/ 421 h 806"/>
                  <a:gd name="T70" fmla="*/ 351 w 1698"/>
                  <a:gd name="T71" fmla="*/ 403 h 806"/>
                  <a:gd name="T72" fmla="*/ 484 w 1698"/>
                  <a:gd name="T73" fmla="*/ 389 h 806"/>
                  <a:gd name="T74" fmla="*/ 636 w 1698"/>
                  <a:gd name="T75" fmla="*/ 378 h 806"/>
                  <a:gd name="T76" fmla="*/ 721 w 1698"/>
                  <a:gd name="T77" fmla="*/ 370 h 806"/>
                  <a:gd name="T78" fmla="*/ 801 w 1698"/>
                  <a:gd name="T79" fmla="*/ 354 h 806"/>
                  <a:gd name="T80" fmla="*/ 873 w 1698"/>
                  <a:gd name="T81" fmla="*/ 331 h 806"/>
                  <a:gd name="T82" fmla="*/ 936 w 1698"/>
                  <a:gd name="T83" fmla="*/ 297 h 806"/>
                  <a:gd name="T84" fmla="*/ 984 w 1698"/>
                  <a:gd name="T85" fmla="*/ 251 h 806"/>
                  <a:gd name="T86" fmla="*/ 1017 w 1698"/>
                  <a:gd name="T87" fmla="*/ 202 h 806"/>
                  <a:gd name="T88" fmla="*/ 1064 w 1698"/>
                  <a:gd name="T89" fmla="*/ 162 h 806"/>
                  <a:gd name="T90" fmla="*/ 1128 w 1698"/>
                  <a:gd name="T91" fmla="*/ 130 h 806"/>
                  <a:gd name="T92" fmla="*/ 1203 w 1698"/>
                  <a:gd name="T93" fmla="*/ 104 h 806"/>
                  <a:gd name="T94" fmla="*/ 1283 w 1698"/>
                  <a:gd name="T95" fmla="*/ 82 h 806"/>
                  <a:gd name="T96" fmla="*/ 1362 w 1698"/>
                  <a:gd name="T97" fmla="*/ 65 h 806"/>
                  <a:gd name="T98" fmla="*/ 1433 w 1698"/>
                  <a:gd name="T99" fmla="*/ 51 h 806"/>
                  <a:gd name="T100" fmla="*/ 1492 w 1698"/>
                  <a:gd name="T101" fmla="*/ 37 h 806"/>
                  <a:gd name="T102" fmla="*/ 1537 w 1698"/>
                  <a:gd name="T103" fmla="*/ 14 h 8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698" h="806">
                    <a:moveTo>
                      <a:pt x="1553" y="0"/>
                    </a:moveTo>
                    <a:lnTo>
                      <a:pt x="1695" y="86"/>
                    </a:lnTo>
                    <a:lnTo>
                      <a:pt x="1696" y="105"/>
                    </a:lnTo>
                    <a:lnTo>
                      <a:pt x="1698" y="127"/>
                    </a:lnTo>
                    <a:lnTo>
                      <a:pt x="1696" y="144"/>
                    </a:lnTo>
                    <a:lnTo>
                      <a:pt x="1688" y="161"/>
                    </a:lnTo>
                    <a:lnTo>
                      <a:pt x="1673" y="174"/>
                    </a:lnTo>
                    <a:lnTo>
                      <a:pt x="1655" y="185"/>
                    </a:lnTo>
                    <a:lnTo>
                      <a:pt x="1632" y="195"/>
                    </a:lnTo>
                    <a:lnTo>
                      <a:pt x="1606" y="202"/>
                    </a:lnTo>
                    <a:lnTo>
                      <a:pt x="1577" y="207"/>
                    </a:lnTo>
                    <a:lnTo>
                      <a:pt x="1547" y="210"/>
                    </a:lnTo>
                    <a:lnTo>
                      <a:pt x="1515" y="211"/>
                    </a:lnTo>
                    <a:lnTo>
                      <a:pt x="1482" y="210"/>
                    </a:lnTo>
                    <a:lnTo>
                      <a:pt x="1452" y="208"/>
                    </a:lnTo>
                    <a:lnTo>
                      <a:pt x="1422" y="203"/>
                    </a:lnTo>
                    <a:lnTo>
                      <a:pt x="1394" y="197"/>
                    </a:lnTo>
                    <a:lnTo>
                      <a:pt x="1375" y="193"/>
                    </a:lnTo>
                    <a:lnTo>
                      <a:pt x="1358" y="196"/>
                    </a:lnTo>
                    <a:lnTo>
                      <a:pt x="1342" y="202"/>
                    </a:lnTo>
                    <a:lnTo>
                      <a:pt x="1328" y="211"/>
                    </a:lnTo>
                    <a:lnTo>
                      <a:pt x="1314" y="225"/>
                    </a:lnTo>
                    <a:lnTo>
                      <a:pt x="1301" y="241"/>
                    </a:lnTo>
                    <a:lnTo>
                      <a:pt x="1289" y="260"/>
                    </a:lnTo>
                    <a:lnTo>
                      <a:pt x="1277" y="280"/>
                    </a:lnTo>
                    <a:lnTo>
                      <a:pt x="1266" y="303"/>
                    </a:lnTo>
                    <a:lnTo>
                      <a:pt x="1254" y="328"/>
                    </a:lnTo>
                    <a:lnTo>
                      <a:pt x="1241" y="352"/>
                    </a:lnTo>
                    <a:lnTo>
                      <a:pt x="1226" y="377"/>
                    </a:lnTo>
                    <a:lnTo>
                      <a:pt x="1212" y="401"/>
                    </a:lnTo>
                    <a:lnTo>
                      <a:pt x="1195" y="426"/>
                    </a:lnTo>
                    <a:lnTo>
                      <a:pt x="1177" y="448"/>
                    </a:lnTo>
                    <a:lnTo>
                      <a:pt x="1156" y="470"/>
                    </a:lnTo>
                    <a:lnTo>
                      <a:pt x="1134" y="490"/>
                    </a:lnTo>
                    <a:lnTo>
                      <a:pt x="1109" y="507"/>
                    </a:lnTo>
                    <a:lnTo>
                      <a:pt x="1080" y="520"/>
                    </a:lnTo>
                    <a:lnTo>
                      <a:pt x="1048" y="531"/>
                    </a:lnTo>
                    <a:lnTo>
                      <a:pt x="1013" y="538"/>
                    </a:lnTo>
                    <a:lnTo>
                      <a:pt x="975" y="540"/>
                    </a:lnTo>
                    <a:lnTo>
                      <a:pt x="932" y="538"/>
                    </a:lnTo>
                    <a:lnTo>
                      <a:pt x="908" y="537"/>
                    </a:lnTo>
                    <a:lnTo>
                      <a:pt x="880" y="536"/>
                    </a:lnTo>
                    <a:lnTo>
                      <a:pt x="849" y="536"/>
                    </a:lnTo>
                    <a:lnTo>
                      <a:pt x="816" y="537"/>
                    </a:lnTo>
                    <a:lnTo>
                      <a:pt x="781" y="539"/>
                    </a:lnTo>
                    <a:lnTo>
                      <a:pt x="746" y="543"/>
                    </a:lnTo>
                    <a:lnTo>
                      <a:pt x="711" y="546"/>
                    </a:lnTo>
                    <a:lnTo>
                      <a:pt x="678" y="551"/>
                    </a:lnTo>
                    <a:lnTo>
                      <a:pt x="647" y="559"/>
                    </a:lnTo>
                    <a:lnTo>
                      <a:pt x="620" y="566"/>
                    </a:lnTo>
                    <a:lnTo>
                      <a:pt x="597" y="574"/>
                    </a:lnTo>
                    <a:lnTo>
                      <a:pt x="579" y="584"/>
                    </a:lnTo>
                    <a:lnTo>
                      <a:pt x="567" y="595"/>
                    </a:lnTo>
                    <a:lnTo>
                      <a:pt x="561" y="604"/>
                    </a:lnTo>
                    <a:lnTo>
                      <a:pt x="553" y="620"/>
                    </a:lnTo>
                    <a:lnTo>
                      <a:pt x="542" y="638"/>
                    </a:lnTo>
                    <a:lnTo>
                      <a:pt x="530" y="661"/>
                    </a:lnTo>
                    <a:lnTo>
                      <a:pt x="516" y="687"/>
                    </a:lnTo>
                    <a:lnTo>
                      <a:pt x="503" y="712"/>
                    </a:lnTo>
                    <a:lnTo>
                      <a:pt x="491" y="739"/>
                    </a:lnTo>
                    <a:lnTo>
                      <a:pt x="478" y="763"/>
                    </a:lnTo>
                    <a:lnTo>
                      <a:pt x="467" y="786"/>
                    </a:lnTo>
                    <a:lnTo>
                      <a:pt x="457" y="806"/>
                    </a:lnTo>
                    <a:lnTo>
                      <a:pt x="0" y="532"/>
                    </a:lnTo>
                    <a:lnTo>
                      <a:pt x="28" y="505"/>
                    </a:lnTo>
                    <a:lnTo>
                      <a:pt x="61" y="482"/>
                    </a:lnTo>
                    <a:lnTo>
                      <a:pt x="98" y="463"/>
                    </a:lnTo>
                    <a:lnTo>
                      <a:pt x="139" y="446"/>
                    </a:lnTo>
                    <a:lnTo>
                      <a:pt x="185" y="432"/>
                    </a:lnTo>
                    <a:lnTo>
                      <a:pt x="236" y="421"/>
                    </a:lnTo>
                    <a:lnTo>
                      <a:pt x="290" y="411"/>
                    </a:lnTo>
                    <a:lnTo>
                      <a:pt x="351" y="403"/>
                    </a:lnTo>
                    <a:lnTo>
                      <a:pt x="415" y="395"/>
                    </a:lnTo>
                    <a:lnTo>
                      <a:pt x="484" y="389"/>
                    </a:lnTo>
                    <a:lnTo>
                      <a:pt x="557" y="384"/>
                    </a:lnTo>
                    <a:lnTo>
                      <a:pt x="636" y="378"/>
                    </a:lnTo>
                    <a:lnTo>
                      <a:pt x="678" y="375"/>
                    </a:lnTo>
                    <a:lnTo>
                      <a:pt x="721" y="370"/>
                    </a:lnTo>
                    <a:lnTo>
                      <a:pt x="761" y="363"/>
                    </a:lnTo>
                    <a:lnTo>
                      <a:pt x="801" y="354"/>
                    </a:lnTo>
                    <a:lnTo>
                      <a:pt x="838" y="344"/>
                    </a:lnTo>
                    <a:lnTo>
                      <a:pt x="873" y="331"/>
                    </a:lnTo>
                    <a:lnTo>
                      <a:pt x="906" y="315"/>
                    </a:lnTo>
                    <a:lnTo>
                      <a:pt x="936" y="297"/>
                    </a:lnTo>
                    <a:lnTo>
                      <a:pt x="961" y="276"/>
                    </a:lnTo>
                    <a:lnTo>
                      <a:pt x="984" y="251"/>
                    </a:lnTo>
                    <a:lnTo>
                      <a:pt x="1001" y="224"/>
                    </a:lnTo>
                    <a:lnTo>
                      <a:pt x="1017" y="202"/>
                    </a:lnTo>
                    <a:lnTo>
                      <a:pt x="1039" y="181"/>
                    </a:lnTo>
                    <a:lnTo>
                      <a:pt x="1064" y="162"/>
                    </a:lnTo>
                    <a:lnTo>
                      <a:pt x="1094" y="145"/>
                    </a:lnTo>
                    <a:lnTo>
                      <a:pt x="1128" y="130"/>
                    </a:lnTo>
                    <a:lnTo>
                      <a:pt x="1166" y="116"/>
                    </a:lnTo>
                    <a:lnTo>
                      <a:pt x="1203" y="104"/>
                    </a:lnTo>
                    <a:lnTo>
                      <a:pt x="1243" y="92"/>
                    </a:lnTo>
                    <a:lnTo>
                      <a:pt x="1283" y="82"/>
                    </a:lnTo>
                    <a:lnTo>
                      <a:pt x="1323" y="72"/>
                    </a:lnTo>
                    <a:lnTo>
                      <a:pt x="1362" y="65"/>
                    </a:lnTo>
                    <a:lnTo>
                      <a:pt x="1399" y="57"/>
                    </a:lnTo>
                    <a:lnTo>
                      <a:pt x="1433" y="51"/>
                    </a:lnTo>
                    <a:lnTo>
                      <a:pt x="1464" y="45"/>
                    </a:lnTo>
                    <a:lnTo>
                      <a:pt x="1492" y="37"/>
                    </a:lnTo>
                    <a:lnTo>
                      <a:pt x="1516" y="28"/>
                    </a:lnTo>
                    <a:lnTo>
                      <a:pt x="1537" y="14"/>
                    </a:lnTo>
                    <a:lnTo>
                      <a:pt x="1553" y="0"/>
                    </a:lnTo>
                    <a:close/>
                  </a:path>
                </a:pathLst>
              </a:custGeom>
              <a:solidFill>
                <a:srgbClr val="2271C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white"/>
                  </a:solidFill>
                  <a:latin typeface="Arial" charset="0"/>
                  <a:ea typeface="ＭＳ Ｐゴシック"/>
                  <a:cs typeface="ＭＳ Ｐゴシック"/>
                </a:endParaRPr>
              </a:p>
            </p:txBody>
          </p:sp>
          <p:sp>
            <p:nvSpPr>
              <p:cNvPr id="94" name="Freeform 137"/>
              <p:cNvSpPr>
                <a:spLocks noEditPoints="1"/>
              </p:cNvSpPr>
              <p:nvPr/>
            </p:nvSpPr>
            <p:spPr bwMode="auto">
              <a:xfrm>
                <a:off x="2212" y="1133"/>
                <a:ext cx="241" cy="177"/>
              </a:xfrm>
              <a:custGeom>
                <a:avLst/>
                <a:gdLst>
                  <a:gd name="T0" fmla="*/ 873 w 1205"/>
                  <a:gd name="T1" fmla="*/ 718 h 886"/>
                  <a:gd name="T2" fmla="*/ 921 w 1205"/>
                  <a:gd name="T3" fmla="*/ 728 h 886"/>
                  <a:gd name="T4" fmla="*/ 964 w 1205"/>
                  <a:gd name="T5" fmla="*/ 751 h 886"/>
                  <a:gd name="T6" fmla="*/ 990 w 1205"/>
                  <a:gd name="T7" fmla="*/ 784 h 886"/>
                  <a:gd name="T8" fmla="*/ 988 w 1205"/>
                  <a:gd name="T9" fmla="*/ 821 h 886"/>
                  <a:gd name="T10" fmla="*/ 962 w 1205"/>
                  <a:gd name="T11" fmla="*/ 855 h 886"/>
                  <a:gd name="T12" fmla="*/ 913 w 1205"/>
                  <a:gd name="T13" fmla="*/ 878 h 886"/>
                  <a:gd name="T14" fmla="*/ 852 w 1205"/>
                  <a:gd name="T15" fmla="*/ 886 h 886"/>
                  <a:gd name="T16" fmla="*/ 803 w 1205"/>
                  <a:gd name="T17" fmla="*/ 882 h 886"/>
                  <a:gd name="T18" fmla="*/ 756 w 1205"/>
                  <a:gd name="T19" fmla="*/ 863 h 886"/>
                  <a:gd name="T20" fmla="*/ 724 w 1205"/>
                  <a:gd name="T21" fmla="*/ 836 h 886"/>
                  <a:gd name="T22" fmla="*/ 711 w 1205"/>
                  <a:gd name="T23" fmla="*/ 802 h 886"/>
                  <a:gd name="T24" fmla="*/ 726 w 1205"/>
                  <a:gd name="T25" fmla="*/ 764 h 886"/>
                  <a:gd name="T26" fmla="*/ 765 w 1205"/>
                  <a:gd name="T27" fmla="*/ 736 h 886"/>
                  <a:gd name="T28" fmla="*/ 820 w 1205"/>
                  <a:gd name="T29" fmla="*/ 720 h 886"/>
                  <a:gd name="T30" fmla="*/ 71 w 1205"/>
                  <a:gd name="T31" fmla="*/ 365 h 886"/>
                  <a:gd name="T32" fmla="*/ 112 w 1205"/>
                  <a:gd name="T33" fmla="*/ 373 h 886"/>
                  <a:gd name="T34" fmla="*/ 137 w 1205"/>
                  <a:gd name="T35" fmla="*/ 394 h 886"/>
                  <a:gd name="T36" fmla="*/ 138 w 1205"/>
                  <a:gd name="T37" fmla="*/ 421 h 886"/>
                  <a:gd name="T38" fmla="*/ 113 w 1205"/>
                  <a:gd name="T39" fmla="*/ 441 h 886"/>
                  <a:gd name="T40" fmla="*/ 71 w 1205"/>
                  <a:gd name="T41" fmla="*/ 450 h 886"/>
                  <a:gd name="T42" fmla="*/ 28 w 1205"/>
                  <a:gd name="T43" fmla="*/ 441 h 886"/>
                  <a:gd name="T44" fmla="*/ 4 w 1205"/>
                  <a:gd name="T45" fmla="*/ 421 h 886"/>
                  <a:gd name="T46" fmla="*/ 4 w 1205"/>
                  <a:gd name="T47" fmla="*/ 394 h 886"/>
                  <a:gd name="T48" fmla="*/ 30 w 1205"/>
                  <a:gd name="T49" fmla="*/ 374 h 886"/>
                  <a:gd name="T50" fmla="*/ 71 w 1205"/>
                  <a:gd name="T51" fmla="*/ 365 h 886"/>
                  <a:gd name="T52" fmla="*/ 300 w 1205"/>
                  <a:gd name="T53" fmla="*/ 235 h 886"/>
                  <a:gd name="T54" fmla="*/ 345 w 1205"/>
                  <a:gd name="T55" fmla="*/ 250 h 886"/>
                  <a:gd name="T56" fmla="*/ 370 w 1205"/>
                  <a:gd name="T57" fmla="*/ 278 h 886"/>
                  <a:gd name="T58" fmla="*/ 370 w 1205"/>
                  <a:gd name="T59" fmla="*/ 311 h 886"/>
                  <a:gd name="T60" fmla="*/ 344 w 1205"/>
                  <a:gd name="T61" fmla="*/ 339 h 886"/>
                  <a:gd name="T62" fmla="*/ 298 w 1205"/>
                  <a:gd name="T63" fmla="*/ 354 h 886"/>
                  <a:gd name="T64" fmla="*/ 252 w 1205"/>
                  <a:gd name="T65" fmla="*/ 356 h 886"/>
                  <a:gd name="T66" fmla="*/ 212 w 1205"/>
                  <a:gd name="T67" fmla="*/ 346 h 886"/>
                  <a:gd name="T68" fmla="*/ 179 w 1205"/>
                  <a:gd name="T69" fmla="*/ 324 h 886"/>
                  <a:gd name="T70" fmla="*/ 166 w 1205"/>
                  <a:gd name="T71" fmla="*/ 294 h 886"/>
                  <a:gd name="T72" fmla="*/ 181 w 1205"/>
                  <a:gd name="T73" fmla="*/ 262 h 886"/>
                  <a:gd name="T74" fmla="*/ 218 w 1205"/>
                  <a:gd name="T75" fmla="*/ 241 h 886"/>
                  <a:gd name="T76" fmla="*/ 270 w 1205"/>
                  <a:gd name="T77" fmla="*/ 232 h 886"/>
                  <a:gd name="T78" fmla="*/ 1154 w 1205"/>
                  <a:gd name="T79" fmla="*/ 1 h 886"/>
                  <a:gd name="T80" fmla="*/ 1179 w 1205"/>
                  <a:gd name="T81" fmla="*/ 7 h 886"/>
                  <a:gd name="T82" fmla="*/ 1202 w 1205"/>
                  <a:gd name="T83" fmla="*/ 25 h 886"/>
                  <a:gd name="T84" fmla="*/ 1202 w 1205"/>
                  <a:gd name="T85" fmla="*/ 48 h 886"/>
                  <a:gd name="T86" fmla="*/ 1181 w 1205"/>
                  <a:gd name="T87" fmla="*/ 67 h 886"/>
                  <a:gd name="T88" fmla="*/ 1144 w 1205"/>
                  <a:gd name="T89" fmla="*/ 74 h 886"/>
                  <a:gd name="T90" fmla="*/ 1108 w 1205"/>
                  <a:gd name="T91" fmla="*/ 67 h 886"/>
                  <a:gd name="T92" fmla="*/ 1087 w 1205"/>
                  <a:gd name="T93" fmla="*/ 48 h 886"/>
                  <a:gd name="T94" fmla="*/ 1087 w 1205"/>
                  <a:gd name="T95" fmla="*/ 25 h 886"/>
                  <a:gd name="T96" fmla="*/ 1109 w 1205"/>
                  <a:gd name="T97" fmla="*/ 7 h 886"/>
                  <a:gd name="T98" fmla="*/ 1144 w 1205"/>
                  <a:gd name="T99" fmla="*/ 0 h 8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205" h="886">
                    <a:moveTo>
                      <a:pt x="852" y="717"/>
                    </a:moveTo>
                    <a:lnTo>
                      <a:pt x="873" y="718"/>
                    </a:lnTo>
                    <a:lnTo>
                      <a:pt x="893" y="721"/>
                    </a:lnTo>
                    <a:lnTo>
                      <a:pt x="921" y="728"/>
                    </a:lnTo>
                    <a:lnTo>
                      <a:pt x="945" y="738"/>
                    </a:lnTo>
                    <a:lnTo>
                      <a:pt x="964" y="751"/>
                    </a:lnTo>
                    <a:lnTo>
                      <a:pt x="980" y="767"/>
                    </a:lnTo>
                    <a:lnTo>
                      <a:pt x="990" y="784"/>
                    </a:lnTo>
                    <a:lnTo>
                      <a:pt x="992" y="802"/>
                    </a:lnTo>
                    <a:lnTo>
                      <a:pt x="988" y="821"/>
                    </a:lnTo>
                    <a:lnTo>
                      <a:pt x="979" y="839"/>
                    </a:lnTo>
                    <a:lnTo>
                      <a:pt x="962" y="855"/>
                    </a:lnTo>
                    <a:lnTo>
                      <a:pt x="940" y="868"/>
                    </a:lnTo>
                    <a:lnTo>
                      <a:pt x="913" y="878"/>
                    </a:lnTo>
                    <a:lnTo>
                      <a:pt x="884" y="884"/>
                    </a:lnTo>
                    <a:lnTo>
                      <a:pt x="852" y="886"/>
                    </a:lnTo>
                    <a:lnTo>
                      <a:pt x="828" y="885"/>
                    </a:lnTo>
                    <a:lnTo>
                      <a:pt x="803" y="882"/>
                    </a:lnTo>
                    <a:lnTo>
                      <a:pt x="778" y="874"/>
                    </a:lnTo>
                    <a:lnTo>
                      <a:pt x="756" y="863"/>
                    </a:lnTo>
                    <a:lnTo>
                      <a:pt x="738" y="851"/>
                    </a:lnTo>
                    <a:lnTo>
                      <a:pt x="724" y="836"/>
                    </a:lnTo>
                    <a:lnTo>
                      <a:pt x="715" y="820"/>
                    </a:lnTo>
                    <a:lnTo>
                      <a:pt x="711" y="802"/>
                    </a:lnTo>
                    <a:lnTo>
                      <a:pt x="715" y="782"/>
                    </a:lnTo>
                    <a:lnTo>
                      <a:pt x="726" y="764"/>
                    </a:lnTo>
                    <a:lnTo>
                      <a:pt x="743" y="749"/>
                    </a:lnTo>
                    <a:lnTo>
                      <a:pt x="765" y="736"/>
                    </a:lnTo>
                    <a:lnTo>
                      <a:pt x="790" y="726"/>
                    </a:lnTo>
                    <a:lnTo>
                      <a:pt x="820" y="720"/>
                    </a:lnTo>
                    <a:lnTo>
                      <a:pt x="852" y="717"/>
                    </a:lnTo>
                    <a:close/>
                    <a:moveTo>
                      <a:pt x="71" y="365"/>
                    </a:moveTo>
                    <a:lnTo>
                      <a:pt x="91" y="366"/>
                    </a:lnTo>
                    <a:lnTo>
                      <a:pt x="112" y="373"/>
                    </a:lnTo>
                    <a:lnTo>
                      <a:pt x="127" y="382"/>
                    </a:lnTo>
                    <a:lnTo>
                      <a:pt x="137" y="394"/>
                    </a:lnTo>
                    <a:lnTo>
                      <a:pt x="142" y="408"/>
                    </a:lnTo>
                    <a:lnTo>
                      <a:pt x="138" y="421"/>
                    </a:lnTo>
                    <a:lnTo>
                      <a:pt x="127" y="433"/>
                    </a:lnTo>
                    <a:lnTo>
                      <a:pt x="113" y="441"/>
                    </a:lnTo>
                    <a:lnTo>
                      <a:pt x="94" y="447"/>
                    </a:lnTo>
                    <a:lnTo>
                      <a:pt x="71" y="450"/>
                    </a:lnTo>
                    <a:lnTo>
                      <a:pt x="46" y="447"/>
                    </a:lnTo>
                    <a:lnTo>
                      <a:pt x="28" y="441"/>
                    </a:lnTo>
                    <a:lnTo>
                      <a:pt x="13" y="432"/>
                    </a:lnTo>
                    <a:lnTo>
                      <a:pt x="4" y="421"/>
                    </a:lnTo>
                    <a:lnTo>
                      <a:pt x="0" y="408"/>
                    </a:lnTo>
                    <a:lnTo>
                      <a:pt x="4" y="394"/>
                    </a:lnTo>
                    <a:lnTo>
                      <a:pt x="14" y="382"/>
                    </a:lnTo>
                    <a:lnTo>
                      <a:pt x="30" y="374"/>
                    </a:lnTo>
                    <a:lnTo>
                      <a:pt x="49" y="368"/>
                    </a:lnTo>
                    <a:lnTo>
                      <a:pt x="71" y="365"/>
                    </a:lnTo>
                    <a:close/>
                    <a:moveTo>
                      <a:pt x="270" y="232"/>
                    </a:moveTo>
                    <a:lnTo>
                      <a:pt x="300" y="235"/>
                    </a:lnTo>
                    <a:lnTo>
                      <a:pt x="325" y="241"/>
                    </a:lnTo>
                    <a:lnTo>
                      <a:pt x="345" y="250"/>
                    </a:lnTo>
                    <a:lnTo>
                      <a:pt x="361" y="264"/>
                    </a:lnTo>
                    <a:lnTo>
                      <a:pt x="370" y="278"/>
                    </a:lnTo>
                    <a:lnTo>
                      <a:pt x="374" y="294"/>
                    </a:lnTo>
                    <a:lnTo>
                      <a:pt x="370" y="311"/>
                    </a:lnTo>
                    <a:lnTo>
                      <a:pt x="360" y="325"/>
                    </a:lnTo>
                    <a:lnTo>
                      <a:pt x="344" y="339"/>
                    </a:lnTo>
                    <a:lnTo>
                      <a:pt x="322" y="348"/>
                    </a:lnTo>
                    <a:lnTo>
                      <a:pt x="298" y="354"/>
                    </a:lnTo>
                    <a:lnTo>
                      <a:pt x="270" y="357"/>
                    </a:lnTo>
                    <a:lnTo>
                      <a:pt x="252" y="356"/>
                    </a:lnTo>
                    <a:lnTo>
                      <a:pt x="235" y="353"/>
                    </a:lnTo>
                    <a:lnTo>
                      <a:pt x="212" y="346"/>
                    </a:lnTo>
                    <a:lnTo>
                      <a:pt x="194" y="336"/>
                    </a:lnTo>
                    <a:lnTo>
                      <a:pt x="179" y="324"/>
                    </a:lnTo>
                    <a:lnTo>
                      <a:pt x="170" y="310"/>
                    </a:lnTo>
                    <a:lnTo>
                      <a:pt x="166" y="294"/>
                    </a:lnTo>
                    <a:lnTo>
                      <a:pt x="170" y="278"/>
                    </a:lnTo>
                    <a:lnTo>
                      <a:pt x="181" y="262"/>
                    </a:lnTo>
                    <a:lnTo>
                      <a:pt x="196" y="250"/>
                    </a:lnTo>
                    <a:lnTo>
                      <a:pt x="218" y="241"/>
                    </a:lnTo>
                    <a:lnTo>
                      <a:pt x="242" y="235"/>
                    </a:lnTo>
                    <a:lnTo>
                      <a:pt x="270" y="232"/>
                    </a:lnTo>
                    <a:close/>
                    <a:moveTo>
                      <a:pt x="1144" y="0"/>
                    </a:moveTo>
                    <a:lnTo>
                      <a:pt x="1154" y="1"/>
                    </a:lnTo>
                    <a:lnTo>
                      <a:pt x="1162" y="3"/>
                    </a:lnTo>
                    <a:lnTo>
                      <a:pt x="1179" y="7"/>
                    </a:lnTo>
                    <a:lnTo>
                      <a:pt x="1193" y="15"/>
                    </a:lnTo>
                    <a:lnTo>
                      <a:pt x="1202" y="25"/>
                    </a:lnTo>
                    <a:lnTo>
                      <a:pt x="1205" y="38"/>
                    </a:lnTo>
                    <a:lnTo>
                      <a:pt x="1202" y="48"/>
                    </a:lnTo>
                    <a:lnTo>
                      <a:pt x="1194" y="58"/>
                    </a:lnTo>
                    <a:lnTo>
                      <a:pt x="1181" y="67"/>
                    </a:lnTo>
                    <a:lnTo>
                      <a:pt x="1164" y="71"/>
                    </a:lnTo>
                    <a:lnTo>
                      <a:pt x="1144" y="74"/>
                    </a:lnTo>
                    <a:lnTo>
                      <a:pt x="1124" y="71"/>
                    </a:lnTo>
                    <a:lnTo>
                      <a:pt x="1108" y="67"/>
                    </a:lnTo>
                    <a:lnTo>
                      <a:pt x="1096" y="58"/>
                    </a:lnTo>
                    <a:lnTo>
                      <a:pt x="1087" y="48"/>
                    </a:lnTo>
                    <a:lnTo>
                      <a:pt x="1084" y="38"/>
                    </a:lnTo>
                    <a:lnTo>
                      <a:pt x="1087" y="25"/>
                    </a:lnTo>
                    <a:lnTo>
                      <a:pt x="1096" y="16"/>
                    </a:lnTo>
                    <a:lnTo>
                      <a:pt x="1109" y="7"/>
                    </a:lnTo>
                    <a:lnTo>
                      <a:pt x="1126" y="3"/>
                    </a:lnTo>
                    <a:lnTo>
                      <a:pt x="1144" y="0"/>
                    </a:lnTo>
                    <a:close/>
                  </a:path>
                </a:pathLst>
              </a:custGeom>
              <a:solidFill>
                <a:srgbClr val="D0750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white"/>
                  </a:solidFill>
                  <a:latin typeface="Arial" charset="0"/>
                  <a:ea typeface="ＭＳ Ｐゴシック"/>
                  <a:cs typeface="ＭＳ Ｐゴシック"/>
                </a:endParaRPr>
              </a:p>
            </p:txBody>
          </p:sp>
          <p:sp>
            <p:nvSpPr>
              <p:cNvPr id="95" name="Freeform 138"/>
              <p:cNvSpPr>
                <a:spLocks noEditPoints="1"/>
              </p:cNvSpPr>
              <p:nvPr/>
            </p:nvSpPr>
            <p:spPr bwMode="auto">
              <a:xfrm>
                <a:off x="2339" y="1128"/>
                <a:ext cx="225" cy="129"/>
              </a:xfrm>
              <a:custGeom>
                <a:avLst/>
                <a:gdLst>
                  <a:gd name="T0" fmla="*/ 956 w 1128"/>
                  <a:gd name="T1" fmla="*/ 559 h 645"/>
                  <a:gd name="T2" fmla="*/ 978 w 1128"/>
                  <a:gd name="T3" fmla="*/ 560 h 645"/>
                  <a:gd name="T4" fmla="*/ 997 w 1128"/>
                  <a:gd name="T5" fmla="*/ 566 h 645"/>
                  <a:gd name="T6" fmla="*/ 1014 w 1128"/>
                  <a:gd name="T7" fmla="*/ 576 h 645"/>
                  <a:gd name="T8" fmla="*/ 1025 w 1128"/>
                  <a:gd name="T9" fmla="*/ 588 h 645"/>
                  <a:gd name="T10" fmla="*/ 1029 w 1128"/>
                  <a:gd name="T11" fmla="*/ 601 h 645"/>
                  <a:gd name="T12" fmla="*/ 1025 w 1128"/>
                  <a:gd name="T13" fmla="*/ 616 h 645"/>
                  <a:gd name="T14" fmla="*/ 1014 w 1128"/>
                  <a:gd name="T15" fmla="*/ 628 h 645"/>
                  <a:gd name="T16" fmla="*/ 998 w 1128"/>
                  <a:gd name="T17" fmla="*/ 636 h 645"/>
                  <a:gd name="T18" fmla="*/ 979 w 1128"/>
                  <a:gd name="T19" fmla="*/ 642 h 645"/>
                  <a:gd name="T20" fmla="*/ 956 w 1128"/>
                  <a:gd name="T21" fmla="*/ 645 h 645"/>
                  <a:gd name="T22" fmla="*/ 932 w 1128"/>
                  <a:gd name="T23" fmla="*/ 642 h 645"/>
                  <a:gd name="T24" fmla="*/ 912 w 1128"/>
                  <a:gd name="T25" fmla="*/ 636 h 645"/>
                  <a:gd name="T26" fmla="*/ 898 w 1128"/>
                  <a:gd name="T27" fmla="*/ 627 h 645"/>
                  <a:gd name="T28" fmla="*/ 888 w 1128"/>
                  <a:gd name="T29" fmla="*/ 616 h 645"/>
                  <a:gd name="T30" fmla="*/ 885 w 1128"/>
                  <a:gd name="T31" fmla="*/ 601 h 645"/>
                  <a:gd name="T32" fmla="*/ 888 w 1128"/>
                  <a:gd name="T33" fmla="*/ 588 h 645"/>
                  <a:gd name="T34" fmla="*/ 898 w 1128"/>
                  <a:gd name="T35" fmla="*/ 576 h 645"/>
                  <a:gd name="T36" fmla="*/ 914 w 1128"/>
                  <a:gd name="T37" fmla="*/ 567 h 645"/>
                  <a:gd name="T38" fmla="*/ 933 w 1128"/>
                  <a:gd name="T39" fmla="*/ 561 h 645"/>
                  <a:gd name="T40" fmla="*/ 956 w 1128"/>
                  <a:gd name="T41" fmla="*/ 559 h 645"/>
                  <a:gd name="T42" fmla="*/ 1056 w 1128"/>
                  <a:gd name="T43" fmla="*/ 386 h 645"/>
                  <a:gd name="T44" fmla="*/ 1077 w 1128"/>
                  <a:gd name="T45" fmla="*/ 387 h 645"/>
                  <a:gd name="T46" fmla="*/ 1097 w 1128"/>
                  <a:gd name="T47" fmla="*/ 393 h 645"/>
                  <a:gd name="T48" fmla="*/ 1113 w 1128"/>
                  <a:gd name="T49" fmla="*/ 403 h 645"/>
                  <a:gd name="T50" fmla="*/ 1124 w 1128"/>
                  <a:gd name="T51" fmla="*/ 415 h 645"/>
                  <a:gd name="T52" fmla="*/ 1128 w 1128"/>
                  <a:gd name="T53" fmla="*/ 428 h 645"/>
                  <a:gd name="T54" fmla="*/ 1124 w 1128"/>
                  <a:gd name="T55" fmla="*/ 443 h 645"/>
                  <a:gd name="T56" fmla="*/ 1114 w 1128"/>
                  <a:gd name="T57" fmla="*/ 455 h 645"/>
                  <a:gd name="T58" fmla="*/ 1099 w 1128"/>
                  <a:gd name="T59" fmla="*/ 463 h 645"/>
                  <a:gd name="T60" fmla="*/ 1079 w 1128"/>
                  <a:gd name="T61" fmla="*/ 469 h 645"/>
                  <a:gd name="T62" fmla="*/ 1056 w 1128"/>
                  <a:gd name="T63" fmla="*/ 472 h 645"/>
                  <a:gd name="T64" fmla="*/ 1031 w 1128"/>
                  <a:gd name="T65" fmla="*/ 469 h 645"/>
                  <a:gd name="T66" fmla="*/ 1013 w 1128"/>
                  <a:gd name="T67" fmla="*/ 463 h 645"/>
                  <a:gd name="T68" fmla="*/ 997 w 1128"/>
                  <a:gd name="T69" fmla="*/ 454 h 645"/>
                  <a:gd name="T70" fmla="*/ 987 w 1128"/>
                  <a:gd name="T71" fmla="*/ 442 h 645"/>
                  <a:gd name="T72" fmla="*/ 984 w 1128"/>
                  <a:gd name="T73" fmla="*/ 428 h 645"/>
                  <a:gd name="T74" fmla="*/ 987 w 1128"/>
                  <a:gd name="T75" fmla="*/ 415 h 645"/>
                  <a:gd name="T76" fmla="*/ 998 w 1128"/>
                  <a:gd name="T77" fmla="*/ 403 h 645"/>
                  <a:gd name="T78" fmla="*/ 1014 w 1128"/>
                  <a:gd name="T79" fmla="*/ 394 h 645"/>
                  <a:gd name="T80" fmla="*/ 1033 w 1128"/>
                  <a:gd name="T81" fmla="*/ 388 h 645"/>
                  <a:gd name="T82" fmla="*/ 1056 w 1128"/>
                  <a:gd name="T83" fmla="*/ 386 h 645"/>
                  <a:gd name="T84" fmla="*/ 72 w 1128"/>
                  <a:gd name="T85" fmla="*/ 0 h 645"/>
                  <a:gd name="T86" fmla="*/ 93 w 1128"/>
                  <a:gd name="T87" fmla="*/ 2 h 645"/>
                  <a:gd name="T88" fmla="*/ 113 w 1128"/>
                  <a:gd name="T89" fmla="*/ 8 h 645"/>
                  <a:gd name="T90" fmla="*/ 129 w 1128"/>
                  <a:gd name="T91" fmla="*/ 17 h 645"/>
                  <a:gd name="T92" fmla="*/ 140 w 1128"/>
                  <a:gd name="T93" fmla="*/ 29 h 645"/>
                  <a:gd name="T94" fmla="*/ 144 w 1128"/>
                  <a:gd name="T95" fmla="*/ 43 h 645"/>
                  <a:gd name="T96" fmla="*/ 140 w 1128"/>
                  <a:gd name="T97" fmla="*/ 57 h 645"/>
                  <a:gd name="T98" fmla="*/ 130 w 1128"/>
                  <a:gd name="T99" fmla="*/ 69 h 645"/>
                  <a:gd name="T100" fmla="*/ 114 w 1128"/>
                  <a:gd name="T101" fmla="*/ 78 h 645"/>
                  <a:gd name="T102" fmla="*/ 95 w 1128"/>
                  <a:gd name="T103" fmla="*/ 84 h 645"/>
                  <a:gd name="T104" fmla="*/ 72 w 1128"/>
                  <a:gd name="T105" fmla="*/ 86 h 645"/>
                  <a:gd name="T106" fmla="*/ 47 w 1128"/>
                  <a:gd name="T107" fmla="*/ 84 h 645"/>
                  <a:gd name="T108" fmla="*/ 29 w 1128"/>
                  <a:gd name="T109" fmla="*/ 78 h 645"/>
                  <a:gd name="T110" fmla="*/ 13 w 1128"/>
                  <a:gd name="T111" fmla="*/ 68 h 645"/>
                  <a:gd name="T112" fmla="*/ 3 w 1128"/>
                  <a:gd name="T113" fmla="*/ 56 h 645"/>
                  <a:gd name="T114" fmla="*/ 0 w 1128"/>
                  <a:gd name="T115" fmla="*/ 43 h 645"/>
                  <a:gd name="T116" fmla="*/ 3 w 1128"/>
                  <a:gd name="T117" fmla="*/ 29 h 645"/>
                  <a:gd name="T118" fmla="*/ 14 w 1128"/>
                  <a:gd name="T119" fmla="*/ 17 h 645"/>
                  <a:gd name="T120" fmla="*/ 30 w 1128"/>
                  <a:gd name="T121" fmla="*/ 9 h 645"/>
                  <a:gd name="T122" fmla="*/ 49 w 1128"/>
                  <a:gd name="T123" fmla="*/ 2 h 645"/>
                  <a:gd name="T124" fmla="*/ 72 w 1128"/>
                  <a:gd name="T125" fmla="*/ 0 h 6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128" h="645">
                    <a:moveTo>
                      <a:pt x="956" y="559"/>
                    </a:moveTo>
                    <a:lnTo>
                      <a:pt x="978" y="560"/>
                    </a:lnTo>
                    <a:lnTo>
                      <a:pt x="997" y="566"/>
                    </a:lnTo>
                    <a:lnTo>
                      <a:pt x="1014" y="576"/>
                    </a:lnTo>
                    <a:lnTo>
                      <a:pt x="1025" y="588"/>
                    </a:lnTo>
                    <a:lnTo>
                      <a:pt x="1029" y="601"/>
                    </a:lnTo>
                    <a:lnTo>
                      <a:pt x="1025" y="616"/>
                    </a:lnTo>
                    <a:lnTo>
                      <a:pt x="1014" y="628"/>
                    </a:lnTo>
                    <a:lnTo>
                      <a:pt x="998" y="636"/>
                    </a:lnTo>
                    <a:lnTo>
                      <a:pt x="979" y="642"/>
                    </a:lnTo>
                    <a:lnTo>
                      <a:pt x="956" y="645"/>
                    </a:lnTo>
                    <a:lnTo>
                      <a:pt x="932" y="642"/>
                    </a:lnTo>
                    <a:lnTo>
                      <a:pt x="912" y="636"/>
                    </a:lnTo>
                    <a:lnTo>
                      <a:pt x="898" y="627"/>
                    </a:lnTo>
                    <a:lnTo>
                      <a:pt x="888" y="616"/>
                    </a:lnTo>
                    <a:lnTo>
                      <a:pt x="885" y="601"/>
                    </a:lnTo>
                    <a:lnTo>
                      <a:pt x="888" y="588"/>
                    </a:lnTo>
                    <a:lnTo>
                      <a:pt x="898" y="576"/>
                    </a:lnTo>
                    <a:lnTo>
                      <a:pt x="914" y="567"/>
                    </a:lnTo>
                    <a:lnTo>
                      <a:pt x="933" y="561"/>
                    </a:lnTo>
                    <a:lnTo>
                      <a:pt x="956" y="559"/>
                    </a:lnTo>
                    <a:close/>
                    <a:moveTo>
                      <a:pt x="1056" y="386"/>
                    </a:moveTo>
                    <a:lnTo>
                      <a:pt x="1077" y="387"/>
                    </a:lnTo>
                    <a:lnTo>
                      <a:pt x="1097" y="393"/>
                    </a:lnTo>
                    <a:lnTo>
                      <a:pt x="1113" y="403"/>
                    </a:lnTo>
                    <a:lnTo>
                      <a:pt x="1124" y="415"/>
                    </a:lnTo>
                    <a:lnTo>
                      <a:pt x="1128" y="428"/>
                    </a:lnTo>
                    <a:lnTo>
                      <a:pt x="1124" y="443"/>
                    </a:lnTo>
                    <a:lnTo>
                      <a:pt x="1114" y="455"/>
                    </a:lnTo>
                    <a:lnTo>
                      <a:pt x="1099" y="463"/>
                    </a:lnTo>
                    <a:lnTo>
                      <a:pt x="1079" y="469"/>
                    </a:lnTo>
                    <a:lnTo>
                      <a:pt x="1056" y="472"/>
                    </a:lnTo>
                    <a:lnTo>
                      <a:pt x="1031" y="469"/>
                    </a:lnTo>
                    <a:lnTo>
                      <a:pt x="1013" y="463"/>
                    </a:lnTo>
                    <a:lnTo>
                      <a:pt x="997" y="454"/>
                    </a:lnTo>
                    <a:lnTo>
                      <a:pt x="987" y="442"/>
                    </a:lnTo>
                    <a:lnTo>
                      <a:pt x="984" y="428"/>
                    </a:lnTo>
                    <a:lnTo>
                      <a:pt x="987" y="415"/>
                    </a:lnTo>
                    <a:lnTo>
                      <a:pt x="998" y="403"/>
                    </a:lnTo>
                    <a:lnTo>
                      <a:pt x="1014" y="394"/>
                    </a:lnTo>
                    <a:lnTo>
                      <a:pt x="1033" y="388"/>
                    </a:lnTo>
                    <a:lnTo>
                      <a:pt x="1056" y="386"/>
                    </a:lnTo>
                    <a:close/>
                    <a:moveTo>
                      <a:pt x="72" y="0"/>
                    </a:moveTo>
                    <a:lnTo>
                      <a:pt x="93" y="2"/>
                    </a:lnTo>
                    <a:lnTo>
                      <a:pt x="113" y="8"/>
                    </a:lnTo>
                    <a:lnTo>
                      <a:pt x="129" y="17"/>
                    </a:lnTo>
                    <a:lnTo>
                      <a:pt x="140" y="29"/>
                    </a:lnTo>
                    <a:lnTo>
                      <a:pt x="144" y="43"/>
                    </a:lnTo>
                    <a:lnTo>
                      <a:pt x="140" y="57"/>
                    </a:lnTo>
                    <a:lnTo>
                      <a:pt x="130" y="69"/>
                    </a:lnTo>
                    <a:lnTo>
                      <a:pt x="114" y="78"/>
                    </a:lnTo>
                    <a:lnTo>
                      <a:pt x="95" y="84"/>
                    </a:lnTo>
                    <a:lnTo>
                      <a:pt x="72" y="86"/>
                    </a:lnTo>
                    <a:lnTo>
                      <a:pt x="47" y="84"/>
                    </a:lnTo>
                    <a:lnTo>
                      <a:pt x="29" y="78"/>
                    </a:lnTo>
                    <a:lnTo>
                      <a:pt x="13" y="68"/>
                    </a:lnTo>
                    <a:lnTo>
                      <a:pt x="3" y="56"/>
                    </a:lnTo>
                    <a:lnTo>
                      <a:pt x="0" y="43"/>
                    </a:lnTo>
                    <a:lnTo>
                      <a:pt x="3" y="29"/>
                    </a:lnTo>
                    <a:lnTo>
                      <a:pt x="14" y="17"/>
                    </a:lnTo>
                    <a:lnTo>
                      <a:pt x="30" y="9"/>
                    </a:lnTo>
                    <a:lnTo>
                      <a:pt x="49" y="2"/>
                    </a:lnTo>
                    <a:lnTo>
                      <a:pt x="72" y="0"/>
                    </a:lnTo>
                    <a:close/>
                  </a:path>
                </a:pathLst>
              </a:custGeom>
              <a:solidFill>
                <a:srgbClr val="F7C2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white"/>
                  </a:solidFill>
                  <a:latin typeface="Arial" charset="0"/>
                  <a:ea typeface="ＭＳ Ｐゴシック"/>
                  <a:cs typeface="ＭＳ Ｐゴシック"/>
                </a:endParaRPr>
              </a:p>
            </p:txBody>
          </p:sp>
          <p:sp>
            <p:nvSpPr>
              <p:cNvPr id="96" name="Freeform 139"/>
              <p:cNvSpPr>
                <a:spLocks/>
              </p:cNvSpPr>
              <p:nvPr/>
            </p:nvSpPr>
            <p:spPr bwMode="auto">
              <a:xfrm>
                <a:off x="2436" y="1276"/>
                <a:ext cx="34" cy="21"/>
              </a:xfrm>
              <a:custGeom>
                <a:avLst/>
                <a:gdLst>
                  <a:gd name="T0" fmla="*/ 85 w 170"/>
                  <a:gd name="T1" fmla="*/ 0 h 103"/>
                  <a:gd name="T2" fmla="*/ 108 w 170"/>
                  <a:gd name="T3" fmla="*/ 2 h 103"/>
                  <a:gd name="T4" fmla="*/ 127 w 170"/>
                  <a:gd name="T5" fmla="*/ 7 h 103"/>
                  <a:gd name="T6" fmla="*/ 145 w 170"/>
                  <a:gd name="T7" fmla="*/ 16 h 103"/>
                  <a:gd name="T8" fmla="*/ 159 w 170"/>
                  <a:gd name="T9" fmla="*/ 25 h 103"/>
                  <a:gd name="T10" fmla="*/ 167 w 170"/>
                  <a:gd name="T11" fmla="*/ 37 h 103"/>
                  <a:gd name="T12" fmla="*/ 170 w 170"/>
                  <a:gd name="T13" fmla="*/ 52 h 103"/>
                  <a:gd name="T14" fmla="*/ 167 w 170"/>
                  <a:gd name="T15" fmla="*/ 65 h 103"/>
                  <a:gd name="T16" fmla="*/ 159 w 170"/>
                  <a:gd name="T17" fmla="*/ 77 h 103"/>
                  <a:gd name="T18" fmla="*/ 145 w 170"/>
                  <a:gd name="T19" fmla="*/ 88 h 103"/>
                  <a:gd name="T20" fmla="*/ 127 w 170"/>
                  <a:gd name="T21" fmla="*/ 95 h 103"/>
                  <a:gd name="T22" fmla="*/ 108 w 170"/>
                  <a:gd name="T23" fmla="*/ 100 h 103"/>
                  <a:gd name="T24" fmla="*/ 85 w 170"/>
                  <a:gd name="T25" fmla="*/ 103 h 103"/>
                  <a:gd name="T26" fmla="*/ 62 w 170"/>
                  <a:gd name="T27" fmla="*/ 100 h 103"/>
                  <a:gd name="T28" fmla="*/ 41 w 170"/>
                  <a:gd name="T29" fmla="*/ 95 h 103"/>
                  <a:gd name="T30" fmla="*/ 24 w 170"/>
                  <a:gd name="T31" fmla="*/ 88 h 103"/>
                  <a:gd name="T32" fmla="*/ 11 w 170"/>
                  <a:gd name="T33" fmla="*/ 77 h 103"/>
                  <a:gd name="T34" fmla="*/ 3 w 170"/>
                  <a:gd name="T35" fmla="*/ 65 h 103"/>
                  <a:gd name="T36" fmla="*/ 0 w 170"/>
                  <a:gd name="T37" fmla="*/ 52 h 103"/>
                  <a:gd name="T38" fmla="*/ 3 w 170"/>
                  <a:gd name="T39" fmla="*/ 37 h 103"/>
                  <a:gd name="T40" fmla="*/ 11 w 170"/>
                  <a:gd name="T41" fmla="*/ 25 h 103"/>
                  <a:gd name="T42" fmla="*/ 24 w 170"/>
                  <a:gd name="T43" fmla="*/ 16 h 103"/>
                  <a:gd name="T44" fmla="*/ 41 w 170"/>
                  <a:gd name="T45" fmla="*/ 7 h 103"/>
                  <a:gd name="T46" fmla="*/ 62 w 170"/>
                  <a:gd name="T47" fmla="*/ 2 h 103"/>
                  <a:gd name="T48" fmla="*/ 85 w 170"/>
                  <a:gd name="T49" fmla="*/ 0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70" h="103">
                    <a:moveTo>
                      <a:pt x="85" y="0"/>
                    </a:moveTo>
                    <a:lnTo>
                      <a:pt x="108" y="2"/>
                    </a:lnTo>
                    <a:lnTo>
                      <a:pt x="127" y="7"/>
                    </a:lnTo>
                    <a:lnTo>
                      <a:pt x="145" y="16"/>
                    </a:lnTo>
                    <a:lnTo>
                      <a:pt x="159" y="25"/>
                    </a:lnTo>
                    <a:lnTo>
                      <a:pt x="167" y="37"/>
                    </a:lnTo>
                    <a:lnTo>
                      <a:pt x="170" y="52"/>
                    </a:lnTo>
                    <a:lnTo>
                      <a:pt x="167" y="65"/>
                    </a:lnTo>
                    <a:lnTo>
                      <a:pt x="159" y="77"/>
                    </a:lnTo>
                    <a:lnTo>
                      <a:pt x="145" y="88"/>
                    </a:lnTo>
                    <a:lnTo>
                      <a:pt x="127" y="95"/>
                    </a:lnTo>
                    <a:lnTo>
                      <a:pt x="108" y="100"/>
                    </a:lnTo>
                    <a:lnTo>
                      <a:pt x="85" y="103"/>
                    </a:lnTo>
                    <a:lnTo>
                      <a:pt x="62" y="100"/>
                    </a:lnTo>
                    <a:lnTo>
                      <a:pt x="41" y="95"/>
                    </a:lnTo>
                    <a:lnTo>
                      <a:pt x="24" y="88"/>
                    </a:lnTo>
                    <a:lnTo>
                      <a:pt x="11" y="77"/>
                    </a:lnTo>
                    <a:lnTo>
                      <a:pt x="3" y="65"/>
                    </a:lnTo>
                    <a:lnTo>
                      <a:pt x="0" y="52"/>
                    </a:lnTo>
                    <a:lnTo>
                      <a:pt x="3" y="37"/>
                    </a:lnTo>
                    <a:lnTo>
                      <a:pt x="11" y="25"/>
                    </a:lnTo>
                    <a:lnTo>
                      <a:pt x="24" y="16"/>
                    </a:lnTo>
                    <a:lnTo>
                      <a:pt x="41" y="7"/>
                    </a:lnTo>
                    <a:lnTo>
                      <a:pt x="62" y="2"/>
                    </a:lnTo>
                    <a:lnTo>
                      <a:pt x="85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white"/>
                  </a:solidFill>
                  <a:latin typeface="Arial" charset="0"/>
                  <a:ea typeface="ＭＳ Ｐゴシック"/>
                  <a:cs typeface="ＭＳ Ｐゴシック"/>
                </a:endParaRPr>
              </a:p>
            </p:txBody>
          </p:sp>
        </p:grpSp>
        <p:grpSp>
          <p:nvGrpSpPr>
            <p:cNvPr id="320" name="Group 12"/>
            <p:cNvGrpSpPr>
              <a:grpSpLocks noChangeAspect="1"/>
            </p:cNvGrpSpPr>
            <p:nvPr/>
          </p:nvGrpSpPr>
          <p:grpSpPr bwMode="auto">
            <a:xfrm>
              <a:off x="4950452" y="4277529"/>
              <a:ext cx="1060704" cy="683080"/>
              <a:chOff x="1350" y="2326"/>
              <a:chExt cx="632" cy="407"/>
            </a:xfrm>
          </p:grpSpPr>
          <p:sp useBgFill="1">
            <p:nvSpPr>
              <p:cNvPr id="321" name="Freeform 14"/>
              <p:cNvSpPr>
                <a:spLocks/>
              </p:cNvSpPr>
              <p:nvPr/>
            </p:nvSpPr>
            <p:spPr bwMode="auto">
              <a:xfrm>
                <a:off x="1350" y="2326"/>
                <a:ext cx="632" cy="407"/>
              </a:xfrm>
              <a:custGeom>
                <a:avLst/>
                <a:gdLst>
                  <a:gd name="T0" fmla="*/ 1578 w 3158"/>
                  <a:gd name="T1" fmla="*/ 0 h 2034"/>
                  <a:gd name="T2" fmla="*/ 1603 w 3158"/>
                  <a:gd name="T3" fmla="*/ 1 h 2034"/>
                  <a:gd name="T4" fmla="*/ 1630 w 3158"/>
                  <a:gd name="T5" fmla="*/ 4 h 2034"/>
                  <a:gd name="T6" fmla="*/ 1659 w 3158"/>
                  <a:gd name="T7" fmla="*/ 11 h 2034"/>
                  <a:gd name="T8" fmla="*/ 1688 w 3158"/>
                  <a:gd name="T9" fmla="*/ 21 h 2034"/>
                  <a:gd name="T10" fmla="*/ 1718 w 3158"/>
                  <a:gd name="T11" fmla="*/ 35 h 2034"/>
                  <a:gd name="T12" fmla="*/ 3049 w 3158"/>
                  <a:gd name="T13" fmla="*/ 834 h 2034"/>
                  <a:gd name="T14" fmla="*/ 3081 w 3158"/>
                  <a:gd name="T15" fmla="*/ 857 h 2034"/>
                  <a:gd name="T16" fmla="*/ 3107 w 3158"/>
                  <a:gd name="T17" fmla="*/ 884 h 2034"/>
                  <a:gd name="T18" fmla="*/ 3129 w 3158"/>
                  <a:gd name="T19" fmla="*/ 914 h 2034"/>
                  <a:gd name="T20" fmla="*/ 3145 w 3158"/>
                  <a:gd name="T21" fmla="*/ 947 h 2034"/>
                  <a:gd name="T22" fmla="*/ 3154 w 3158"/>
                  <a:gd name="T23" fmla="*/ 982 h 2034"/>
                  <a:gd name="T24" fmla="*/ 3158 w 3158"/>
                  <a:gd name="T25" fmla="*/ 1017 h 2034"/>
                  <a:gd name="T26" fmla="*/ 3154 w 3158"/>
                  <a:gd name="T27" fmla="*/ 1053 h 2034"/>
                  <a:gd name="T28" fmla="*/ 3145 w 3158"/>
                  <a:gd name="T29" fmla="*/ 1088 h 2034"/>
                  <a:gd name="T30" fmla="*/ 3129 w 3158"/>
                  <a:gd name="T31" fmla="*/ 1121 h 2034"/>
                  <a:gd name="T32" fmla="*/ 3107 w 3158"/>
                  <a:gd name="T33" fmla="*/ 1150 h 2034"/>
                  <a:gd name="T34" fmla="*/ 3081 w 3158"/>
                  <a:gd name="T35" fmla="*/ 1176 h 2034"/>
                  <a:gd name="T36" fmla="*/ 3049 w 3158"/>
                  <a:gd name="T37" fmla="*/ 1199 h 2034"/>
                  <a:gd name="T38" fmla="*/ 1718 w 3158"/>
                  <a:gd name="T39" fmla="*/ 1999 h 2034"/>
                  <a:gd name="T40" fmla="*/ 1689 w 3158"/>
                  <a:gd name="T41" fmla="*/ 2013 h 2034"/>
                  <a:gd name="T42" fmla="*/ 1659 w 3158"/>
                  <a:gd name="T43" fmla="*/ 2024 h 2034"/>
                  <a:gd name="T44" fmla="*/ 1630 w 3158"/>
                  <a:gd name="T45" fmla="*/ 2030 h 2034"/>
                  <a:gd name="T46" fmla="*/ 1603 w 3158"/>
                  <a:gd name="T47" fmla="*/ 2033 h 2034"/>
                  <a:gd name="T48" fmla="*/ 1578 w 3158"/>
                  <a:gd name="T49" fmla="*/ 2034 h 2034"/>
                  <a:gd name="T50" fmla="*/ 1555 w 3158"/>
                  <a:gd name="T51" fmla="*/ 2033 h 2034"/>
                  <a:gd name="T52" fmla="*/ 1528 w 3158"/>
                  <a:gd name="T53" fmla="*/ 2030 h 2034"/>
                  <a:gd name="T54" fmla="*/ 1498 w 3158"/>
                  <a:gd name="T55" fmla="*/ 2023 h 2034"/>
                  <a:gd name="T56" fmla="*/ 1468 w 3158"/>
                  <a:gd name="T57" fmla="*/ 2013 h 2034"/>
                  <a:gd name="T58" fmla="*/ 1439 w 3158"/>
                  <a:gd name="T59" fmla="*/ 1997 h 2034"/>
                  <a:gd name="T60" fmla="*/ 109 w 3158"/>
                  <a:gd name="T61" fmla="*/ 1199 h 2034"/>
                  <a:gd name="T62" fmla="*/ 77 w 3158"/>
                  <a:gd name="T63" fmla="*/ 1176 h 2034"/>
                  <a:gd name="T64" fmla="*/ 50 w 3158"/>
                  <a:gd name="T65" fmla="*/ 1150 h 2034"/>
                  <a:gd name="T66" fmla="*/ 29 w 3158"/>
                  <a:gd name="T67" fmla="*/ 1120 h 2034"/>
                  <a:gd name="T68" fmla="*/ 13 w 3158"/>
                  <a:gd name="T69" fmla="*/ 1087 h 2034"/>
                  <a:gd name="T70" fmla="*/ 4 w 3158"/>
                  <a:gd name="T71" fmla="*/ 1052 h 2034"/>
                  <a:gd name="T72" fmla="*/ 0 w 3158"/>
                  <a:gd name="T73" fmla="*/ 1016 h 2034"/>
                  <a:gd name="T74" fmla="*/ 4 w 3158"/>
                  <a:gd name="T75" fmla="*/ 979 h 2034"/>
                  <a:gd name="T76" fmla="*/ 13 w 3158"/>
                  <a:gd name="T77" fmla="*/ 946 h 2034"/>
                  <a:gd name="T78" fmla="*/ 29 w 3158"/>
                  <a:gd name="T79" fmla="*/ 913 h 2034"/>
                  <a:gd name="T80" fmla="*/ 51 w 3158"/>
                  <a:gd name="T81" fmla="*/ 883 h 2034"/>
                  <a:gd name="T82" fmla="*/ 77 w 3158"/>
                  <a:gd name="T83" fmla="*/ 856 h 2034"/>
                  <a:gd name="T84" fmla="*/ 109 w 3158"/>
                  <a:gd name="T85" fmla="*/ 834 h 2034"/>
                  <a:gd name="T86" fmla="*/ 1440 w 3158"/>
                  <a:gd name="T87" fmla="*/ 36 h 2034"/>
                  <a:gd name="T88" fmla="*/ 1469 w 3158"/>
                  <a:gd name="T89" fmla="*/ 21 h 2034"/>
                  <a:gd name="T90" fmla="*/ 1499 w 3158"/>
                  <a:gd name="T91" fmla="*/ 11 h 2034"/>
                  <a:gd name="T92" fmla="*/ 1528 w 3158"/>
                  <a:gd name="T93" fmla="*/ 4 h 2034"/>
                  <a:gd name="T94" fmla="*/ 1555 w 3158"/>
                  <a:gd name="T95" fmla="*/ 1 h 2034"/>
                  <a:gd name="T96" fmla="*/ 1578 w 3158"/>
                  <a:gd name="T97" fmla="*/ 0 h 20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3158" h="2034">
                    <a:moveTo>
                      <a:pt x="1578" y="0"/>
                    </a:moveTo>
                    <a:lnTo>
                      <a:pt x="1603" y="1"/>
                    </a:lnTo>
                    <a:lnTo>
                      <a:pt x="1630" y="4"/>
                    </a:lnTo>
                    <a:lnTo>
                      <a:pt x="1659" y="11"/>
                    </a:lnTo>
                    <a:lnTo>
                      <a:pt x="1688" y="21"/>
                    </a:lnTo>
                    <a:lnTo>
                      <a:pt x="1718" y="35"/>
                    </a:lnTo>
                    <a:lnTo>
                      <a:pt x="3049" y="834"/>
                    </a:lnTo>
                    <a:lnTo>
                      <a:pt x="3081" y="857"/>
                    </a:lnTo>
                    <a:lnTo>
                      <a:pt x="3107" y="884"/>
                    </a:lnTo>
                    <a:lnTo>
                      <a:pt x="3129" y="914"/>
                    </a:lnTo>
                    <a:lnTo>
                      <a:pt x="3145" y="947"/>
                    </a:lnTo>
                    <a:lnTo>
                      <a:pt x="3154" y="982"/>
                    </a:lnTo>
                    <a:lnTo>
                      <a:pt x="3158" y="1017"/>
                    </a:lnTo>
                    <a:lnTo>
                      <a:pt x="3154" y="1053"/>
                    </a:lnTo>
                    <a:lnTo>
                      <a:pt x="3145" y="1088"/>
                    </a:lnTo>
                    <a:lnTo>
                      <a:pt x="3129" y="1121"/>
                    </a:lnTo>
                    <a:lnTo>
                      <a:pt x="3107" y="1150"/>
                    </a:lnTo>
                    <a:lnTo>
                      <a:pt x="3081" y="1176"/>
                    </a:lnTo>
                    <a:lnTo>
                      <a:pt x="3049" y="1199"/>
                    </a:lnTo>
                    <a:lnTo>
                      <a:pt x="1718" y="1999"/>
                    </a:lnTo>
                    <a:lnTo>
                      <a:pt x="1689" y="2013"/>
                    </a:lnTo>
                    <a:lnTo>
                      <a:pt x="1659" y="2024"/>
                    </a:lnTo>
                    <a:lnTo>
                      <a:pt x="1630" y="2030"/>
                    </a:lnTo>
                    <a:lnTo>
                      <a:pt x="1603" y="2033"/>
                    </a:lnTo>
                    <a:lnTo>
                      <a:pt x="1578" y="2034"/>
                    </a:lnTo>
                    <a:lnTo>
                      <a:pt x="1555" y="2033"/>
                    </a:lnTo>
                    <a:lnTo>
                      <a:pt x="1528" y="2030"/>
                    </a:lnTo>
                    <a:lnTo>
                      <a:pt x="1498" y="2023"/>
                    </a:lnTo>
                    <a:lnTo>
                      <a:pt x="1468" y="2013"/>
                    </a:lnTo>
                    <a:lnTo>
                      <a:pt x="1439" y="1997"/>
                    </a:lnTo>
                    <a:lnTo>
                      <a:pt x="109" y="1199"/>
                    </a:lnTo>
                    <a:lnTo>
                      <a:pt x="77" y="1176"/>
                    </a:lnTo>
                    <a:lnTo>
                      <a:pt x="50" y="1150"/>
                    </a:lnTo>
                    <a:lnTo>
                      <a:pt x="29" y="1120"/>
                    </a:lnTo>
                    <a:lnTo>
                      <a:pt x="13" y="1087"/>
                    </a:lnTo>
                    <a:lnTo>
                      <a:pt x="4" y="1052"/>
                    </a:lnTo>
                    <a:lnTo>
                      <a:pt x="0" y="1016"/>
                    </a:lnTo>
                    <a:lnTo>
                      <a:pt x="4" y="979"/>
                    </a:lnTo>
                    <a:lnTo>
                      <a:pt x="13" y="946"/>
                    </a:lnTo>
                    <a:lnTo>
                      <a:pt x="29" y="913"/>
                    </a:lnTo>
                    <a:lnTo>
                      <a:pt x="51" y="883"/>
                    </a:lnTo>
                    <a:lnTo>
                      <a:pt x="77" y="856"/>
                    </a:lnTo>
                    <a:lnTo>
                      <a:pt x="109" y="834"/>
                    </a:lnTo>
                    <a:lnTo>
                      <a:pt x="1440" y="36"/>
                    </a:lnTo>
                    <a:lnTo>
                      <a:pt x="1469" y="21"/>
                    </a:lnTo>
                    <a:lnTo>
                      <a:pt x="1499" y="11"/>
                    </a:lnTo>
                    <a:lnTo>
                      <a:pt x="1528" y="4"/>
                    </a:lnTo>
                    <a:lnTo>
                      <a:pt x="1555" y="1"/>
                    </a:lnTo>
                    <a:lnTo>
                      <a:pt x="1578" y="0"/>
                    </a:lnTo>
                    <a:close/>
                  </a:path>
                </a:pathLst>
              </a:custGeom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white"/>
                  </a:solidFill>
                  <a:latin typeface="Arial"/>
                  <a:ea typeface="ＭＳ Ｐゴシック"/>
                  <a:cs typeface="ＭＳ Ｐゴシック"/>
                </a:endParaRPr>
              </a:p>
            </p:txBody>
          </p:sp>
          <p:sp>
            <p:nvSpPr>
              <p:cNvPr id="322" name="Freeform 15"/>
              <p:cNvSpPr>
                <a:spLocks/>
              </p:cNvSpPr>
              <p:nvPr/>
            </p:nvSpPr>
            <p:spPr bwMode="auto">
              <a:xfrm>
                <a:off x="1382" y="2358"/>
                <a:ext cx="568" cy="343"/>
              </a:xfrm>
              <a:custGeom>
                <a:avLst/>
                <a:gdLst>
                  <a:gd name="T0" fmla="*/ 1418 w 2838"/>
                  <a:gd name="T1" fmla="*/ 0 h 1714"/>
                  <a:gd name="T2" fmla="*/ 1440 w 2838"/>
                  <a:gd name="T3" fmla="*/ 1 h 1714"/>
                  <a:gd name="T4" fmla="*/ 1460 w 2838"/>
                  <a:gd name="T5" fmla="*/ 6 h 1714"/>
                  <a:gd name="T6" fmla="*/ 1476 w 2838"/>
                  <a:gd name="T7" fmla="*/ 13 h 1714"/>
                  <a:gd name="T8" fmla="*/ 2807 w 2838"/>
                  <a:gd name="T9" fmla="*/ 811 h 1714"/>
                  <a:gd name="T10" fmla="*/ 2824 w 2838"/>
                  <a:gd name="T11" fmla="*/ 825 h 1714"/>
                  <a:gd name="T12" fmla="*/ 2835 w 2838"/>
                  <a:gd name="T13" fmla="*/ 841 h 1714"/>
                  <a:gd name="T14" fmla="*/ 2838 w 2838"/>
                  <a:gd name="T15" fmla="*/ 857 h 1714"/>
                  <a:gd name="T16" fmla="*/ 2835 w 2838"/>
                  <a:gd name="T17" fmla="*/ 874 h 1714"/>
                  <a:gd name="T18" fmla="*/ 2824 w 2838"/>
                  <a:gd name="T19" fmla="*/ 888 h 1714"/>
                  <a:gd name="T20" fmla="*/ 2807 w 2838"/>
                  <a:gd name="T21" fmla="*/ 903 h 1714"/>
                  <a:gd name="T22" fmla="*/ 1476 w 2838"/>
                  <a:gd name="T23" fmla="*/ 1701 h 1714"/>
                  <a:gd name="T24" fmla="*/ 1460 w 2838"/>
                  <a:gd name="T25" fmla="*/ 1708 h 1714"/>
                  <a:gd name="T26" fmla="*/ 1440 w 2838"/>
                  <a:gd name="T27" fmla="*/ 1713 h 1714"/>
                  <a:gd name="T28" fmla="*/ 1418 w 2838"/>
                  <a:gd name="T29" fmla="*/ 1714 h 1714"/>
                  <a:gd name="T30" fmla="*/ 1397 w 2838"/>
                  <a:gd name="T31" fmla="*/ 1713 h 1714"/>
                  <a:gd name="T32" fmla="*/ 1378 w 2838"/>
                  <a:gd name="T33" fmla="*/ 1708 h 1714"/>
                  <a:gd name="T34" fmla="*/ 1362 w 2838"/>
                  <a:gd name="T35" fmla="*/ 1701 h 1714"/>
                  <a:gd name="T36" fmla="*/ 31 w 2838"/>
                  <a:gd name="T37" fmla="*/ 903 h 1714"/>
                  <a:gd name="T38" fmla="*/ 15 w 2838"/>
                  <a:gd name="T39" fmla="*/ 891 h 1714"/>
                  <a:gd name="T40" fmla="*/ 6 w 2838"/>
                  <a:gd name="T41" fmla="*/ 877 h 1714"/>
                  <a:gd name="T42" fmla="*/ 0 w 2838"/>
                  <a:gd name="T43" fmla="*/ 864 h 1714"/>
                  <a:gd name="T44" fmla="*/ 0 w 2838"/>
                  <a:gd name="T45" fmla="*/ 850 h 1714"/>
                  <a:gd name="T46" fmla="*/ 6 w 2838"/>
                  <a:gd name="T47" fmla="*/ 836 h 1714"/>
                  <a:gd name="T48" fmla="*/ 15 w 2838"/>
                  <a:gd name="T49" fmla="*/ 823 h 1714"/>
                  <a:gd name="T50" fmla="*/ 31 w 2838"/>
                  <a:gd name="T51" fmla="*/ 811 h 1714"/>
                  <a:gd name="T52" fmla="*/ 1362 w 2838"/>
                  <a:gd name="T53" fmla="*/ 13 h 1714"/>
                  <a:gd name="T54" fmla="*/ 1378 w 2838"/>
                  <a:gd name="T55" fmla="*/ 6 h 1714"/>
                  <a:gd name="T56" fmla="*/ 1397 w 2838"/>
                  <a:gd name="T57" fmla="*/ 1 h 1714"/>
                  <a:gd name="T58" fmla="*/ 1418 w 2838"/>
                  <a:gd name="T59" fmla="*/ 0 h 17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838" h="1714">
                    <a:moveTo>
                      <a:pt x="1418" y="0"/>
                    </a:moveTo>
                    <a:lnTo>
                      <a:pt x="1440" y="1"/>
                    </a:lnTo>
                    <a:lnTo>
                      <a:pt x="1460" y="6"/>
                    </a:lnTo>
                    <a:lnTo>
                      <a:pt x="1476" y="13"/>
                    </a:lnTo>
                    <a:lnTo>
                      <a:pt x="2807" y="811"/>
                    </a:lnTo>
                    <a:lnTo>
                      <a:pt x="2824" y="825"/>
                    </a:lnTo>
                    <a:lnTo>
                      <a:pt x="2835" y="841"/>
                    </a:lnTo>
                    <a:lnTo>
                      <a:pt x="2838" y="857"/>
                    </a:lnTo>
                    <a:lnTo>
                      <a:pt x="2835" y="874"/>
                    </a:lnTo>
                    <a:lnTo>
                      <a:pt x="2824" y="888"/>
                    </a:lnTo>
                    <a:lnTo>
                      <a:pt x="2807" y="903"/>
                    </a:lnTo>
                    <a:lnTo>
                      <a:pt x="1476" y="1701"/>
                    </a:lnTo>
                    <a:lnTo>
                      <a:pt x="1460" y="1708"/>
                    </a:lnTo>
                    <a:lnTo>
                      <a:pt x="1440" y="1713"/>
                    </a:lnTo>
                    <a:lnTo>
                      <a:pt x="1418" y="1714"/>
                    </a:lnTo>
                    <a:lnTo>
                      <a:pt x="1397" y="1713"/>
                    </a:lnTo>
                    <a:lnTo>
                      <a:pt x="1378" y="1708"/>
                    </a:lnTo>
                    <a:lnTo>
                      <a:pt x="1362" y="1701"/>
                    </a:lnTo>
                    <a:lnTo>
                      <a:pt x="31" y="903"/>
                    </a:lnTo>
                    <a:lnTo>
                      <a:pt x="15" y="891"/>
                    </a:lnTo>
                    <a:lnTo>
                      <a:pt x="6" y="877"/>
                    </a:lnTo>
                    <a:lnTo>
                      <a:pt x="0" y="864"/>
                    </a:lnTo>
                    <a:lnTo>
                      <a:pt x="0" y="850"/>
                    </a:lnTo>
                    <a:lnTo>
                      <a:pt x="6" y="836"/>
                    </a:lnTo>
                    <a:lnTo>
                      <a:pt x="15" y="823"/>
                    </a:lnTo>
                    <a:lnTo>
                      <a:pt x="31" y="811"/>
                    </a:lnTo>
                    <a:lnTo>
                      <a:pt x="1362" y="13"/>
                    </a:lnTo>
                    <a:lnTo>
                      <a:pt x="1378" y="6"/>
                    </a:lnTo>
                    <a:lnTo>
                      <a:pt x="1397" y="1"/>
                    </a:lnTo>
                    <a:lnTo>
                      <a:pt x="1418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white"/>
                  </a:solidFill>
                  <a:latin typeface="Arial"/>
                  <a:ea typeface="ＭＳ Ｐゴシック"/>
                  <a:cs typeface="ＭＳ Ｐゴシック"/>
                </a:endParaRPr>
              </a:p>
            </p:txBody>
          </p:sp>
          <p:sp>
            <p:nvSpPr>
              <p:cNvPr id="323" name="Freeform 16"/>
              <p:cNvSpPr>
                <a:spLocks/>
              </p:cNvSpPr>
              <p:nvPr/>
            </p:nvSpPr>
            <p:spPr bwMode="auto">
              <a:xfrm>
                <a:off x="1422" y="2383"/>
                <a:ext cx="488" cy="293"/>
              </a:xfrm>
              <a:custGeom>
                <a:avLst/>
                <a:gdLst>
                  <a:gd name="T0" fmla="*/ 1219 w 2438"/>
                  <a:gd name="T1" fmla="*/ 0 h 1463"/>
                  <a:gd name="T2" fmla="*/ 2438 w 2438"/>
                  <a:gd name="T3" fmla="*/ 732 h 1463"/>
                  <a:gd name="T4" fmla="*/ 1219 w 2438"/>
                  <a:gd name="T5" fmla="*/ 1463 h 1463"/>
                  <a:gd name="T6" fmla="*/ 0 w 2438"/>
                  <a:gd name="T7" fmla="*/ 732 h 1463"/>
                  <a:gd name="T8" fmla="*/ 1219 w 2438"/>
                  <a:gd name="T9" fmla="*/ 0 h 14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38" h="1463">
                    <a:moveTo>
                      <a:pt x="1219" y="0"/>
                    </a:moveTo>
                    <a:lnTo>
                      <a:pt x="2438" y="732"/>
                    </a:lnTo>
                    <a:lnTo>
                      <a:pt x="1219" y="1463"/>
                    </a:lnTo>
                    <a:lnTo>
                      <a:pt x="0" y="732"/>
                    </a:lnTo>
                    <a:lnTo>
                      <a:pt x="1219" y="0"/>
                    </a:lnTo>
                    <a:close/>
                  </a:path>
                </a:pathLst>
              </a:custGeom>
              <a:solidFill>
                <a:srgbClr val="F7C2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white"/>
                  </a:solidFill>
                  <a:latin typeface="Arial"/>
                  <a:ea typeface="ＭＳ Ｐゴシック"/>
                  <a:cs typeface="ＭＳ Ｐゴシック"/>
                </a:endParaRPr>
              </a:p>
            </p:txBody>
          </p:sp>
          <p:sp>
            <p:nvSpPr>
              <p:cNvPr id="324" name="Freeform 17"/>
              <p:cNvSpPr>
                <a:spLocks/>
              </p:cNvSpPr>
              <p:nvPr/>
            </p:nvSpPr>
            <p:spPr bwMode="auto">
              <a:xfrm>
                <a:off x="1607" y="2517"/>
                <a:ext cx="138" cy="159"/>
              </a:xfrm>
              <a:custGeom>
                <a:avLst/>
                <a:gdLst>
                  <a:gd name="T0" fmla="*/ 593 w 690"/>
                  <a:gd name="T1" fmla="*/ 2 h 794"/>
                  <a:gd name="T2" fmla="*/ 584 w 690"/>
                  <a:gd name="T3" fmla="*/ 21 h 794"/>
                  <a:gd name="T4" fmla="*/ 567 w 690"/>
                  <a:gd name="T5" fmla="*/ 56 h 794"/>
                  <a:gd name="T6" fmla="*/ 550 w 690"/>
                  <a:gd name="T7" fmla="*/ 102 h 794"/>
                  <a:gd name="T8" fmla="*/ 534 w 690"/>
                  <a:gd name="T9" fmla="*/ 156 h 794"/>
                  <a:gd name="T10" fmla="*/ 527 w 690"/>
                  <a:gd name="T11" fmla="*/ 214 h 794"/>
                  <a:gd name="T12" fmla="*/ 532 w 690"/>
                  <a:gd name="T13" fmla="*/ 274 h 794"/>
                  <a:gd name="T14" fmla="*/ 555 w 690"/>
                  <a:gd name="T15" fmla="*/ 340 h 794"/>
                  <a:gd name="T16" fmla="*/ 592 w 690"/>
                  <a:gd name="T17" fmla="*/ 411 h 794"/>
                  <a:gd name="T18" fmla="*/ 633 w 690"/>
                  <a:gd name="T19" fmla="*/ 479 h 794"/>
                  <a:gd name="T20" fmla="*/ 673 w 690"/>
                  <a:gd name="T21" fmla="*/ 536 h 794"/>
                  <a:gd name="T22" fmla="*/ 297 w 690"/>
                  <a:gd name="T23" fmla="*/ 794 h 794"/>
                  <a:gd name="T24" fmla="*/ 18 w 690"/>
                  <a:gd name="T25" fmla="*/ 573 h 794"/>
                  <a:gd name="T26" fmla="*/ 50 w 690"/>
                  <a:gd name="T27" fmla="*/ 473 h 794"/>
                  <a:gd name="T28" fmla="*/ 66 w 690"/>
                  <a:gd name="T29" fmla="*/ 359 h 794"/>
                  <a:gd name="T30" fmla="*/ 64 w 690"/>
                  <a:gd name="T31" fmla="*/ 268 h 794"/>
                  <a:gd name="T32" fmla="*/ 53 w 690"/>
                  <a:gd name="T33" fmla="*/ 197 h 794"/>
                  <a:gd name="T34" fmla="*/ 37 w 690"/>
                  <a:gd name="T35" fmla="*/ 146 h 794"/>
                  <a:gd name="T36" fmla="*/ 23 w 690"/>
                  <a:gd name="T37" fmla="*/ 112 h 794"/>
                  <a:gd name="T38" fmla="*/ 13 w 690"/>
                  <a:gd name="T39" fmla="*/ 97 h 794"/>
                  <a:gd name="T40" fmla="*/ 15 w 690"/>
                  <a:gd name="T41" fmla="*/ 93 h 794"/>
                  <a:gd name="T42" fmla="*/ 39 w 690"/>
                  <a:gd name="T43" fmla="*/ 86 h 794"/>
                  <a:gd name="T44" fmla="*/ 81 w 690"/>
                  <a:gd name="T45" fmla="*/ 74 h 794"/>
                  <a:gd name="T46" fmla="*/ 134 w 690"/>
                  <a:gd name="T47" fmla="*/ 59 h 794"/>
                  <a:gd name="T48" fmla="*/ 191 w 690"/>
                  <a:gd name="T49" fmla="*/ 45 h 794"/>
                  <a:gd name="T50" fmla="*/ 246 w 690"/>
                  <a:gd name="T51" fmla="*/ 34 h 794"/>
                  <a:gd name="T52" fmla="*/ 296 w 690"/>
                  <a:gd name="T53" fmla="*/ 28 h 794"/>
                  <a:gd name="T54" fmla="*/ 356 w 690"/>
                  <a:gd name="T55" fmla="*/ 21 h 794"/>
                  <a:gd name="T56" fmla="*/ 423 w 690"/>
                  <a:gd name="T57" fmla="*/ 15 h 794"/>
                  <a:gd name="T58" fmla="*/ 488 w 690"/>
                  <a:gd name="T59" fmla="*/ 8 h 794"/>
                  <a:gd name="T60" fmla="*/ 542 w 690"/>
                  <a:gd name="T61" fmla="*/ 4 h 794"/>
                  <a:gd name="T62" fmla="*/ 581 w 690"/>
                  <a:gd name="T63" fmla="*/ 1 h 794"/>
                  <a:gd name="T64" fmla="*/ 596 w 690"/>
                  <a:gd name="T65" fmla="*/ 0 h 7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690" h="794">
                    <a:moveTo>
                      <a:pt x="596" y="0"/>
                    </a:moveTo>
                    <a:lnTo>
                      <a:pt x="593" y="2"/>
                    </a:lnTo>
                    <a:lnTo>
                      <a:pt x="590" y="10"/>
                    </a:lnTo>
                    <a:lnTo>
                      <a:pt x="584" y="21"/>
                    </a:lnTo>
                    <a:lnTo>
                      <a:pt x="575" y="36"/>
                    </a:lnTo>
                    <a:lnTo>
                      <a:pt x="567" y="56"/>
                    </a:lnTo>
                    <a:lnTo>
                      <a:pt x="558" y="77"/>
                    </a:lnTo>
                    <a:lnTo>
                      <a:pt x="550" y="102"/>
                    </a:lnTo>
                    <a:lnTo>
                      <a:pt x="541" y="127"/>
                    </a:lnTo>
                    <a:lnTo>
                      <a:pt x="534" y="156"/>
                    </a:lnTo>
                    <a:lnTo>
                      <a:pt x="529" y="185"/>
                    </a:lnTo>
                    <a:lnTo>
                      <a:pt x="527" y="214"/>
                    </a:lnTo>
                    <a:lnTo>
                      <a:pt x="528" y="244"/>
                    </a:lnTo>
                    <a:lnTo>
                      <a:pt x="532" y="274"/>
                    </a:lnTo>
                    <a:lnTo>
                      <a:pt x="540" y="303"/>
                    </a:lnTo>
                    <a:lnTo>
                      <a:pt x="555" y="340"/>
                    </a:lnTo>
                    <a:lnTo>
                      <a:pt x="573" y="375"/>
                    </a:lnTo>
                    <a:lnTo>
                      <a:pt x="592" y="411"/>
                    </a:lnTo>
                    <a:lnTo>
                      <a:pt x="613" y="446"/>
                    </a:lnTo>
                    <a:lnTo>
                      <a:pt x="633" y="479"/>
                    </a:lnTo>
                    <a:lnTo>
                      <a:pt x="654" y="509"/>
                    </a:lnTo>
                    <a:lnTo>
                      <a:pt x="673" y="536"/>
                    </a:lnTo>
                    <a:lnTo>
                      <a:pt x="690" y="559"/>
                    </a:lnTo>
                    <a:lnTo>
                      <a:pt x="297" y="794"/>
                    </a:lnTo>
                    <a:lnTo>
                      <a:pt x="0" y="617"/>
                    </a:lnTo>
                    <a:lnTo>
                      <a:pt x="18" y="573"/>
                    </a:lnTo>
                    <a:lnTo>
                      <a:pt x="36" y="525"/>
                    </a:lnTo>
                    <a:lnTo>
                      <a:pt x="50" y="473"/>
                    </a:lnTo>
                    <a:lnTo>
                      <a:pt x="61" y="417"/>
                    </a:lnTo>
                    <a:lnTo>
                      <a:pt x="66" y="359"/>
                    </a:lnTo>
                    <a:lnTo>
                      <a:pt x="66" y="311"/>
                    </a:lnTo>
                    <a:lnTo>
                      <a:pt x="64" y="268"/>
                    </a:lnTo>
                    <a:lnTo>
                      <a:pt x="59" y="231"/>
                    </a:lnTo>
                    <a:lnTo>
                      <a:pt x="53" y="197"/>
                    </a:lnTo>
                    <a:lnTo>
                      <a:pt x="46" y="169"/>
                    </a:lnTo>
                    <a:lnTo>
                      <a:pt x="37" y="146"/>
                    </a:lnTo>
                    <a:lnTo>
                      <a:pt x="30" y="127"/>
                    </a:lnTo>
                    <a:lnTo>
                      <a:pt x="23" y="112"/>
                    </a:lnTo>
                    <a:lnTo>
                      <a:pt x="16" y="103"/>
                    </a:lnTo>
                    <a:lnTo>
                      <a:pt x="13" y="97"/>
                    </a:lnTo>
                    <a:lnTo>
                      <a:pt x="12" y="94"/>
                    </a:lnTo>
                    <a:lnTo>
                      <a:pt x="15" y="93"/>
                    </a:lnTo>
                    <a:lnTo>
                      <a:pt x="25" y="91"/>
                    </a:lnTo>
                    <a:lnTo>
                      <a:pt x="39" y="86"/>
                    </a:lnTo>
                    <a:lnTo>
                      <a:pt x="59" y="80"/>
                    </a:lnTo>
                    <a:lnTo>
                      <a:pt x="81" y="74"/>
                    </a:lnTo>
                    <a:lnTo>
                      <a:pt x="106" y="66"/>
                    </a:lnTo>
                    <a:lnTo>
                      <a:pt x="134" y="59"/>
                    </a:lnTo>
                    <a:lnTo>
                      <a:pt x="163" y="52"/>
                    </a:lnTo>
                    <a:lnTo>
                      <a:pt x="191" y="45"/>
                    </a:lnTo>
                    <a:lnTo>
                      <a:pt x="220" y="39"/>
                    </a:lnTo>
                    <a:lnTo>
                      <a:pt x="246" y="34"/>
                    </a:lnTo>
                    <a:lnTo>
                      <a:pt x="269" y="31"/>
                    </a:lnTo>
                    <a:lnTo>
                      <a:pt x="296" y="28"/>
                    </a:lnTo>
                    <a:lnTo>
                      <a:pt x="325" y="24"/>
                    </a:lnTo>
                    <a:lnTo>
                      <a:pt x="356" y="21"/>
                    </a:lnTo>
                    <a:lnTo>
                      <a:pt x="390" y="18"/>
                    </a:lnTo>
                    <a:lnTo>
                      <a:pt x="423" y="15"/>
                    </a:lnTo>
                    <a:lnTo>
                      <a:pt x="457" y="11"/>
                    </a:lnTo>
                    <a:lnTo>
                      <a:pt x="488" y="8"/>
                    </a:lnTo>
                    <a:lnTo>
                      <a:pt x="517" y="6"/>
                    </a:lnTo>
                    <a:lnTo>
                      <a:pt x="542" y="4"/>
                    </a:lnTo>
                    <a:lnTo>
                      <a:pt x="564" y="2"/>
                    </a:lnTo>
                    <a:lnTo>
                      <a:pt x="581" y="1"/>
                    </a:lnTo>
                    <a:lnTo>
                      <a:pt x="592" y="0"/>
                    </a:lnTo>
                    <a:lnTo>
                      <a:pt x="596" y="0"/>
                    </a:lnTo>
                    <a:close/>
                  </a:path>
                </a:pathLst>
              </a:custGeom>
              <a:solidFill>
                <a:srgbClr val="D0750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white"/>
                  </a:solidFill>
                  <a:latin typeface="Arial"/>
                  <a:ea typeface="ＭＳ Ｐゴシック"/>
                  <a:cs typeface="ＭＳ Ｐゴシック"/>
                </a:endParaRPr>
              </a:p>
            </p:txBody>
          </p:sp>
          <p:sp>
            <p:nvSpPr>
              <p:cNvPr id="325" name="Freeform 18"/>
              <p:cNvSpPr>
                <a:spLocks/>
              </p:cNvSpPr>
              <p:nvPr/>
            </p:nvSpPr>
            <p:spPr bwMode="auto">
              <a:xfrm>
                <a:off x="1714" y="2517"/>
                <a:ext cx="163" cy="115"/>
              </a:xfrm>
              <a:custGeom>
                <a:avLst/>
                <a:gdLst>
                  <a:gd name="T0" fmla="*/ 58 w 813"/>
                  <a:gd name="T1" fmla="*/ 0 h 574"/>
                  <a:gd name="T2" fmla="*/ 61 w 813"/>
                  <a:gd name="T3" fmla="*/ 0 h 574"/>
                  <a:gd name="T4" fmla="*/ 75 w 813"/>
                  <a:gd name="T5" fmla="*/ 0 h 574"/>
                  <a:gd name="T6" fmla="*/ 94 w 813"/>
                  <a:gd name="T7" fmla="*/ 1 h 574"/>
                  <a:gd name="T8" fmla="*/ 119 w 813"/>
                  <a:gd name="T9" fmla="*/ 2 h 574"/>
                  <a:gd name="T10" fmla="*/ 150 w 813"/>
                  <a:gd name="T11" fmla="*/ 5 h 574"/>
                  <a:gd name="T12" fmla="*/ 183 w 813"/>
                  <a:gd name="T13" fmla="*/ 7 h 574"/>
                  <a:gd name="T14" fmla="*/ 221 w 813"/>
                  <a:gd name="T15" fmla="*/ 10 h 574"/>
                  <a:gd name="T16" fmla="*/ 261 w 813"/>
                  <a:gd name="T17" fmla="*/ 13 h 574"/>
                  <a:gd name="T18" fmla="*/ 301 w 813"/>
                  <a:gd name="T19" fmla="*/ 17 h 574"/>
                  <a:gd name="T20" fmla="*/ 341 w 813"/>
                  <a:gd name="T21" fmla="*/ 22 h 574"/>
                  <a:gd name="T22" fmla="*/ 380 w 813"/>
                  <a:gd name="T23" fmla="*/ 27 h 574"/>
                  <a:gd name="T24" fmla="*/ 417 w 813"/>
                  <a:gd name="T25" fmla="*/ 33 h 574"/>
                  <a:gd name="T26" fmla="*/ 452 w 813"/>
                  <a:gd name="T27" fmla="*/ 40 h 574"/>
                  <a:gd name="T28" fmla="*/ 484 w 813"/>
                  <a:gd name="T29" fmla="*/ 47 h 574"/>
                  <a:gd name="T30" fmla="*/ 522 w 813"/>
                  <a:gd name="T31" fmla="*/ 58 h 574"/>
                  <a:gd name="T32" fmla="*/ 561 w 813"/>
                  <a:gd name="T33" fmla="*/ 70 h 574"/>
                  <a:gd name="T34" fmla="*/ 602 w 813"/>
                  <a:gd name="T35" fmla="*/ 83 h 574"/>
                  <a:gd name="T36" fmla="*/ 642 w 813"/>
                  <a:gd name="T37" fmla="*/ 97 h 574"/>
                  <a:gd name="T38" fmla="*/ 682 w 813"/>
                  <a:gd name="T39" fmla="*/ 111 h 574"/>
                  <a:gd name="T40" fmla="*/ 720 w 813"/>
                  <a:gd name="T41" fmla="*/ 126 h 574"/>
                  <a:gd name="T42" fmla="*/ 755 w 813"/>
                  <a:gd name="T43" fmla="*/ 139 h 574"/>
                  <a:gd name="T44" fmla="*/ 787 w 813"/>
                  <a:gd name="T45" fmla="*/ 151 h 574"/>
                  <a:gd name="T46" fmla="*/ 813 w 813"/>
                  <a:gd name="T47" fmla="*/ 162 h 574"/>
                  <a:gd name="T48" fmla="*/ 127 w 813"/>
                  <a:gd name="T49" fmla="*/ 574 h 574"/>
                  <a:gd name="T50" fmla="*/ 106 w 813"/>
                  <a:gd name="T51" fmla="*/ 544 h 574"/>
                  <a:gd name="T52" fmla="*/ 84 w 813"/>
                  <a:gd name="T53" fmla="*/ 509 h 574"/>
                  <a:gd name="T54" fmla="*/ 62 w 813"/>
                  <a:gd name="T55" fmla="*/ 472 h 574"/>
                  <a:gd name="T56" fmla="*/ 42 w 813"/>
                  <a:gd name="T57" fmla="*/ 432 h 574"/>
                  <a:gd name="T58" fmla="*/ 25 w 813"/>
                  <a:gd name="T59" fmla="*/ 389 h 574"/>
                  <a:gd name="T60" fmla="*/ 10 w 813"/>
                  <a:gd name="T61" fmla="*/ 347 h 574"/>
                  <a:gd name="T62" fmla="*/ 2 w 813"/>
                  <a:gd name="T63" fmla="*/ 303 h 574"/>
                  <a:gd name="T64" fmla="*/ 0 w 813"/>
                  <a:gd name="T65" fmla="*/ 265 h 574"/>
                  <a:gd name="T66" fmla="*/ 0 w 813"/>
                  <a:gd name="T67" fmla="*/ 227 h 574"/>
                  <a:gd name="T68" fmla="*/ 2 w 813"/>
                  <a:gd name="T69" fmla="*/ 191 h 574"/>
                  <a:gd name="T70" fmla="*/ 8 w 813"/>
                  <a:gd name="T71" fmla="*/ 156 h 574"/>
                  <a:gd name="T72" fmla="*/ 14 w 813"/>
                  <a:gd name="T73" fmla="*/ 123 h 574"/>
                  <a:gd name="T74" fmla="*/ 23 w 813"/>
                  <a:gd name="T75" fmla="*/ 93 h 574"/>
                  <a:gd name="T76" fmla="*/ 31 w 813"/>
                  <a:gd name="T77" fmla="*/ 66 h 574"/>
                  <a:gd name="T78" fmla="*/ 38 w 813"/>
                  <a:gd name="T79" fmla="*/ 44 h 574"/>
                  <a:gd name="T80" fmla="*/ 46 w 813"/>
                  <a:gd name="T81" fmla="*/ 25 h 574"/>
                  <a:gd name="T82" fmla="*/ 52 w 813"/>
                  <a:gd name="T83" fmla="*/ 11 h 574"/>
                  <a:gd name="T84" fmla="*/ 55 w 813"/>
                  <a:gd name="T85" fmla="*/ 2 h 574"/>
                  <a:gd name="T86" fmla="*/ 58 w 813"/>
                  <a:gd name="T87" fmla="*/ 0 h 5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813" h="574">
                    <a:moveTo>
                      <a:pt x="58" y="0"/>
                    </a:moveTo>
                    <a:lnTo>
                      <a:pt x="61" y="0"/>
                    </a:lnTo>
                    <a:lnTo>
                      <a:pt x="75" y="0"/>
                    </a:lnTo>
                    <a:lnTo>
                      <a:pt x="94" y="1"/>
                    </a:lnTo>
                    <a:lnTo>
                      <a:pt x="119" y="2"/>
                    </a:lnTo>
                    <a:lnTo>
                      <a:pt x="150" y="5"/>
                    </a:lnTo>
                    <a:lnTo>
                      <a:pt x="183" y="7"/>
                    </a:lnTo>
                    <a:lnTo>
                      <a:pt x="221" y="10"/>
                    </a:lnTo>
                    <a:lnTo>
                      <a:pt x="261" y="13"/>
                    </a:lnTo>
                    <a:lnTo>
                      <a:pt x="301" y="17"/>
                    </a:lnTo>
                    <a:lnTo>
                      <a:pt x="341" y="22"/>
                    </a:lnTo>
                    <a:lnTo>
                      <a:pt x="380" y="27"/>
                    </a:lnTo>
                    <a:lnTo>
                      <a:pt x="417" y="33"/>
                    </a:lnTo>
                    <a:lnTo>
                      <a:pt x="452" y="40"/>
                    </a:lnTo>
                    <a:lnTo>
                      <a:pt x="484" y="47"/>
                    </a:lnTo>
                    <a:lnTo>
                      <a:pt x="522" y="58"/>
                    </a:lnTo>
                    <a:lnTo>
                      <a:pt x="561" y="70"/>
                    </a:lnTo>
                    <a:lnTo>
                      <a:pt x="602" y="83"/>
                    </a:lnTo>
                    <a:lnTo>
                      <a:pt x="642" y="97"/>
                    </a:lnTo>
                    <a:lnTo>
                      <a:pt x="682" y="111"/>
                    </a:lnTo>
                    <a:lnTo>
                      <a:pt x="720" y="126"/>
                    </a:lnTo>
                    <a:lnTo>
                      <a:pt x="755" y="139"/>
                    </a:lnTo>
                    <a:lnTo>
                      <a:pt x="787" y="151"/>
                    </a:lnTo>
                    <a:lnTo>
                      <a:pt x="813" y="162"/>
                    </a:lnTo>
                    <a:lnTo>
                      <a:pt x="127" y="574"/>
                    </a:lnTo>
                    <a:lnTo>
                      <a:pt x="106" y="544"/>
                    </a:lnTo>
                    <a:lnTo>
                      <a:pt x="84" y="509"/>
                    </a:lnTo>
                    <a:lnTo>
                      <a:pt x="62" y="472"/>
                    </a:lnTo>
                    <a:lnTo>
                      <a:pt x="42" y="432"/>
                    </a:lnTo>
                    <a:lnTo>
                      <a:pt x="25" y="389"/>
                    </a:lnTo>
                    <a:lnTo>
                      <a:pt x="10" y="347"/>
                    </a:lnTo>
                    <a:lnTo>
                      <a:pt x="2" y="303"/>
                    </a:lnTo>
                    <a:lnTo>
                      <a:pt x="0" y="265"/>
                    </a:lnTo>
                    <a:lnTo>
                      <a:pt x="0" y="227"/>
                    </a:lnTo>
                    <a:lnTo>
                      <a:pt x="2" y="191"/>
                    </a:lnTo>
                    <a:lnTo>
                      <a:pt x="8" y="156"/>
                    </a:lnTo>
                    <a:lnTo>
                      <a:pt x="14" y="123"/>
                    </a:lnTo>
                    <a:lnTo>
                      <a:pt x="23" y="93"/>
                    </a:lnTo>
                    <a:lnTo>
                      <a:pt x="31" y="66"/>
                    </a:lnTo>
                    <a:lnTo>
                      <a:pt x="38" y="44"/>
                    </a:lnTo>
                    <a:lnTo>
                      <a:pt x="46" y="25"/>
                    </a:lnTo>
                    <a:lnTo>
                      <a:pt x="52" y="11"/>
                    </a:lnTo>
                    <a:lnTo>
                      <a:pt x="55" y="2"/>
                    </a:lnTo>
                    <a:lnTo>
                      <a:pt x="58" y="0"/>
                    </a:lnTo>
                    <a:close/>
                  </a:path>
                </a:pathLst>
              </a:custGeom>
              <a:solidFill>
                <a:srgbClr val="94E6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white"/>
                  </a:solidFill>
                  <a:latin typeface="Arial"/>
                  <a:ea typeface="ＭＳ Ｐゴシック"/>
                  <a:cs typeface="ＭＳ Ｐゴシック"/>
                </a:endParaRPr>
              </a:p>
            </p:txBody>
          </p:sp>
          <p:sp>
            <p:nvSpPr>
              <p:cNvPr id="326" name="Freeform 19"/>
              <p:cNvSpPr>
                <a:spLocks/>
              </p:cNvSpPr>
              <p:nvPr/>
            </p:nvSpPr>
            <p:spPr bwMode="auto">
              <a:xfrm>
                <a:off x="1526" y="2418"/>
                <a:ext cx="98" cy="97"/>
              </a:xfrm>
              <a:custGeom>
                <a:avLst/>
                <a:gdLst>
                  <a:gd name="T0" fmla="*/ 408 w 486"/>
                  <a:gd name="T1" fmla="*/ 0 h 484"/>
                  <a:gd name="T2" fmla="*/ 422 w 486"/>
                  <a:gd name="T3" fmla="*/ 19 h 484"/>
                  <a:gd name="T4" fmla="*/ 438 w 486"/>
                  <a:gd name="T5" fmla="*/ 39 h 484"/>
                  <a:gd name="T6" fmla="*/ 453 w 486"/>
                  <a:gd name="T7" fmla="*/ 62 h 484"/>
                  <a:gd name="T8" fmla="*/ 466 w 486"/>
                  <a:gd name="T9" fmla="*/ 88 h 484"/>
                  <a:gd name="T10" fmla="*/ 477 w 486"/>
                  <a:gd name="T11" fmla="*/ 115 h 484"/>
                  <a:gd name="T12" fmla="*/ 484 w 486"/>
                  <a:gd name="T13" fmla="*/ 146 h 484"/>
                  <a:gd name="T14" fmla="*/ 486 w 486"/>
                  <a:gd name="T15" fmla="*/ 177 h 484"/>
                  <a:gd name="T16" fmla="*/ 485 w 486"/>
                  <a:gd name="T17" fmla="*/ 210 h 484"/>
                  <a:gd name="T18" fmla="*/ 478 w 486"/>
                  <a:gd name="T19" fmla="*/ 245 h 484"/>
                  <a:gd name="T20" fmla="*/ 462 w 486"/>
                  <a:gd name="T21" fmla="*/ 289 h 484"/>
                  <a:gd name="T22" fmla="*/ 444 w 486"/>
                  <a:gd name="T23" fmla="*/ 328 h 484"/>
                  <a:gd name="T24" fmla="*/ 425 w 486"/>
                  <a:gd name="T25" fmla="*/ 362 h 484"/>
                  <a:gd name="T26" fmla="*/ 404 w 486"/>
                  <a:gd name="T27" fmla="*/ 392 h 484"/>
                  <a:gd name="T28" fmla="*/ 384 w 486"/>
                  <a:gd name="T29" fmla="*/ 418 h 484"/>
                  <a:gd name="T30" fmla="*/ 364 w 486"/>
                  <a:gd name="T31" fmla="*/ 438 h 484"/>
                  <a:gd name="T32" fmla="*/ 346 w 486"/>
                  <a:gd name="T33" fmla="*/ 455 h 484"/>
                  <a:gd name="T34" fmla="*/ 330 w 486"/>
                  <a:gd name="T35" fmla="*/ 468 h 484"/>
                  <a:gd name="T36" fmla="*/ 318 w 486"/>
                  <a:gd name="T37" fmla="*/ 477 h 484"/>
                  <a:gd name="T38" fmla="*/ 311 w 486"/>
                  <a:gd name="T39" fmla="*/ 483 h 484"/>
                  <a:gd name="T40" fmla="*/ 307 w 486"/>
                  <a:gd name="T41" fmla="*/ 484 h 484"/>
                  <a:gd name="T42" fmla="*/ 306 w 486"/>
                  <a:gd name="T43" fmla="*/ 482 h 484"/>
                  <a:gd name="T44" fmla="*/ 301 w 486"/>
                  <a:gd name="T45" fmla="*/ 474 h 484"/>
                  <a:gd name="T46" fmla="*/ 294 w 486"/>
                  <a:gd name="T47" fmla="*/ 462 h 484"/>
                  <a:gd name="T48" fmla="*/ 284 w 486"/>
                  <a:gd name="T49" fmla="*/ 448 h 484"/>
                  <a:gd name="T50" fmla="*/ 271 w 486"/>
                  <a:gd name="T51" fmla="*/ 431 h 484"/>
                  <a:gd name="T52" fmla="*/ 254 w 486"/>
                  <a:gd name="T53" fmla="*/ 413 h 484"/>
                  <a:gd name="T54" fmla="*/ 235 w 486"/>
                  <a:gd name="T55" fmla="*/ 393 h 484"/>
                  <a:gd name="T56" fmla="*/ 212 w 486"/>
                  <a:gd name="T57" fmla="*/ 374 h 484"/>
                  <a:gd name="T58" fmla="*/ 187 w 486"/>
                  <a:gd name="T59" fmla="*/ 356 h 484"/>
                  <a:gd name="T60" fmla="*/ 159 w 486"/>
                  <a:gd name="T61" fmla="*/ 340 h 484"/>
                  <a:gd name="T62" fmla="*/ 125 w 486"/>
                  <a:gd name="T63" fmla="*/ 322 h 484"/>
                  <a:gd name="T64" fmla="*/ 91 w 486"/>
                  <a:gd name="T65" fmla="*/ 303 h 484"/>
                  <a:gd name="T66" fmla="*/ 58 w 486"/>
                  <a:gd name="T67" fmla="*/ 282 h 484"/>
                  <a:gd name="T68" fmla="*/ 28 w 486"/>
                  <a:gd name="T69" fmla="*/ 263 h 484"/>
                  <a:gd name="T70" fmla="*/ 0 w 486"/>
                  <a:gd name="T71" fmla="*/ 245 h 484"/>
                  <a:gd name="T72" fmla="*/ 408 w 486"/>
                  <a:gd name="T73" fmla="*/ 0 h 4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86" h="484">
                    <a:moveTo>
                      <a:pt x="408" y="0"/>
                    </a:moveTo>
                    <a:lnTo>
                      <a:pt x="422" y="19"/>
                    </a:lnTo>
                    <a:lnTo>
                      <a:pt x="438" y="39"/>
                    </a:lnTo>
                    <a:lnTo>
                      <a:pt x="453" y="62"/>
                    </a:lnTo>
                    <a:lnTo>
                      <a:pt x="466" y="88"/>
                    </a:lnTo>
                    <a:lnTo>
                      <a:pt x="477" y="115"/>
                    </a:lnTo>
                    <a:lnTo>
                      <a:pt x="484" y="146"/>
                    </a:lnTo>
                    <a:lnTo>
                      <a:pt x="486" y="177"/>
                    </a:lnTo>
                    <a:lnTo>
                      <a:pt x="485" y="210"/>
                    </a:lnTo>
                    <a:lnTo>
                      <a:pt x="478" y="245"/>
                    </a:lnTo>
                    <a:lnTo>
                      <a:pt x="462" y="289"/>
                    </a:lnTo>
                    <a:lnTo>
                      <a:pt x="444" y="328"/>
                    </a:lnTo>
                    <a:lnTo>
                      <a:pt x="425" y="362"/>
                    </a:lnTo>
                    <a:lnTo>
                      <a:pt x="404" y="392"/>
                    </a:lnTo>
                    <a:lnTo>
                      <a:pt x="384" y="418"/>
                    </a:lnTo>
                    <a:lnTo>
                      <a:pt x="364" y="438"/>
                    </a:lnTo>
                    <a:lnTo>
                      <a:pt x="346" y="455"/>
                    </a:lnTo>
                    <a:lnTo>
                      <a:pt x="330" y="468"/>
                    </a:lnTo>
                    <a:lnTo>
                      <a:pt x="318" y="477"/>
                    </a:lnTo>
                    <a:lnTo>
                      <a:pt x="311" y="483"/>
                    </a:lnTo>
                    <a:lnTo>
                      <a:pt x="307" y="484"/>
                    </a:lnTo>
                    <a:lnTo>
                      <a:pt x="306" y="482"/>
                    </a:lnTo>
                    <a:lnTo>
                      <a:pt x="301" y="474"/>
                    </a:lnTo>
                    <a:lnTo>
                      <a:pt x="294" y="462"/>
                    </a:lnTo>
                    <a:lnTo>
                      <a:pt x="284" y="448"/>
                    </a:lnTo>
                    <a:lnTo>
                      <a:pt x="271" y="431"/>
                    </a:lnTo>
                    <a:lnTo>
                      <a:pt x="254" y="413"/>
                    </a:lnTo>
                    <a:lnTo>
                      <a:pt x="235" y="393"/>
                    </a:lnTo>
                    <a:lnTo>
                      <a:pt x="212" y="374"/>
                    </a:lnTo>
                    <a:lnTo>
                      <a:pt x="187" y="356"/>
                    </a:lnTo>
                    <a:lnTo>
                      <a:pt x="159" y="340"/>
                    </a:lnTo>
                    <a:lnTo>
                      <a:pt x="125" y="322"/>
                    </a:lnTo>
                    <a:lnTo>
                      <a:pt x="91" y="303"/>
                    </a:lnTo>
                    <a:lnTo>
                      <a:pt x="58" y="282"/>
                    </a:lnTo>
                    <a:lnTo>
                      <a:pt x="28" y="263"/>
                    </a:lnTo>
                    <a:lnTo>
                      <a:pt x="0" y="245"/>
                    </a:lnTo>
                    <a:lnTo>
                      <a:pt x="408" y="0"/>
                    </a:lnTo>
                    <a:close/>
                  </a:path>
                </a:pathLst>
              </a:custGeom>
              <a:solidFill>
                <a:srgbClr val="D0750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white"/>
                  </a:solidFill>
                  <a:latin typeface="Arial"/>
                  <a:ea typeface="ＭＳ Ｐゴシック"/>
                  <a:cs typeface="ＭＳ Ｐゴシック"/>
                </a:endParaRPr>
              </a:p>
            </p:txBody>
          </p:sp>
          <p:sp>
            <p:nvSpPr>
              <p:cNvPr id="327" name="Freeform 20"/>
              <p:cNvSpPr>
                <a:spLocks/>
              </p:cNvSpPr>
              <p:nvPr/>
            </p:nvSpPr>
            <p:spPr bwMode="auto">
              <a:xfrm>
                <a:off x="1422" y="2466"/>
                <a:ext cx="199" cy="173"/>
              </a:xfrm>
              <a:custGeom>
                <a:avLst/>
                <a:gdLst>
                  <a:gd name="T0" fmla="*/ 531 w 992"/>
                  <a:gd name="T1" fmla="*/ 0 h 868"/>
                  <a:gd name="T2" fmla="*/ 565 w 992"/>
                  <a:gd name="T3" fmla="*/ 17 h 868"/>
                  <a:gd name="T4" fmla="*/ 601 w 992"/>
                  <a:gd name="T5" fmla="*/ 36 h 868"/>
                  <a:gd name="T6" fmla="*/ 640 w 992"/>
                  <a:gd name="T7" fmla="*/ 59 h 868"/>
                  <a:gd name="T8" fmla="*/ 680 w 992"/>
                  <a:gd name="T9" fmla="*/ 86 h 868"/>
                  <a:gd name="T10" fmla="*/ 721 w 992"/>
                  <a:gd name="T11" fmla="*/ 115 h 868"/>
                  <a:gd name="T12" fmla="*/ 762 w 992"/>
                  <a:gd name="T13" fmla="*/ 147 h 868"/>
                  <a:gd name="T14" fmla="*/ 802 w 992"/>
                  <a:gd name="T15" fmla="*/ 184 h 868"/>
                  <a:gd name="T16" fmla="*/ 839 w 992"/>
                  <a:gd name="T17" fmla="*/ 224 h 868"/>
                  <a:gd name="T18" fmla="*/ 876 w 992"/>
                  <a:gd name="T19" fmla="*/ 267 h 868"/>
                  <a:gd name="T20" fmla="*/ 909 w 992"/>
                  <a:gd name="T21" fmla="*/ 313 h 868"/>
                  <a:gd name="T22" fmla="*/ 938 w 992"/>
                  <a:gd name="T23" fmla="*/ 364 h 868"/>
                  <a:gd name="T24" fmla="*/ 963 w 992"/>
                  <a:gd name="T25" fmla="*/ 418 h 868"/>
                  <a:gd name="T26" fmla="*/ 980 w 992"/>
                  <a:gd name="T27" fmla="*/ 471 h 868"/>
                  <a:gd name="T28" fmla="*/ 989 w 992"/>
                  <a:gd name="T29" fmla="*/ 525 h 868"/>
                  <a:gd name="T30" fmla="*/ 992 w 992"/>
                  <a:gd name="T31" fmla="*/ 575 h 868"/>
                  <a:gd name="T32" fmla="*/ 990 w 992"/>
                  <a:gd name="T33" fmla="*/ 625 h 868"/>
                  <a:gd name="T34" fmla="*/ 984 w 992"/>
                  <a:gd name="T35" fmla="*/ 673 h 868"/>
                  <a:gd name="T36" fmla="*/ 975 w 992"/>
                  <a:gd name="T37" fmla="*/ 718 h 868"/>
                  <a:gd name="T38" fmla="*/ 961 w 992"/>
                  <a:gd name="T39" fmla="*/ 762 h 868"/>
                  <a:gd name="T40" fmla="*/ 947 w 992"/>
                  <a:gd name="T41" fmla="*/ 800 h 868"/>
                  <a:gd name="T42" fmla="*/ 932 w 992"/>
                  <a:gd name="T43" fmla="*/ 837 h 868"/>
                  <a:gd name="T44" fmla="*/ 917 w 992"/>
                  <a:gd name="T45" fmla="*/ 868 h 868"/>
                  <a:gd name="T46" fmla="*/ 0 w 992"/>
                  <a:gd name="T47" fmla="*/ 318 h 868"/>
                  <a:gd name="T48" fmla="*/ 531 w 992"/>
                  <a:gd name="T49" fmla="*/ 0 h 8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992" h="868">
                    <a:moveTo>
                      <a:pt x="531" y="0"/>
                    </a:moveTo>
                    <a:lnTo>
                      <a:pt x="565" y="17"/>
                    </a:lnTo>
                    <a:lnTo>
                      <a:pt x="601" y="36"/>
                    </a:lnTo>
                    <a:lnTo>
                      <a:pt x="640" y="59"/>
                    </a:lnTo>
                    <a:lnTo>
                      <a:pt x="680" y="86"/>
                    </a:lnTo>
                    <a:lnTo>
                      <a:pt x="721" y="115"/>
                    </a:lnTo>
                    <a:lnTo>
                      <a:pt x="762" y="147"/>
                    </a:lnTo>
                    <a:lnTo>
                      <a:pt x="802" y="184"/>
                    </a:lnTo>
                    <a:lnTo>
                      <a:pt x="839" y="224"/>
                    </a:lnTo>
                    <a:lnTo>
                      <a:pt x="876" y="267"/>
                    </a:lnTo>
                    <a:lnTo>
                      <a:pt x="909" y="313"/>
                    </a:lnTo>
                    <a:lnTo>
                      <a:pt x="938" y="364"/>
                    </a:lnTo>
                    <a:lnTo>
                      <a:pt x="963" y="418"/>
                    </a:lnTo>
                    <a:lnTo>
                      <a:pt x="980" y="471"/>
                    </a:lnTo>
                    <a:lnTo>
                      <a:pt x="989" y="525"/>
                    </a:lnTo>
                    <a:lnTo>
                      <a:pt x="992" y="575"/>
                    </a:lnTo>
                    <a:lnTo>
                      <a:pt x="990" y="625"/>
                    </a:lnTo>
                    <a:lnTo>
                      <a:pt x="984" y="673"/>
                    </a:lnTo>
                    <a:lnTo>
                      <a:pt x="975" y="718"/>
                    </a:lnTo>
                    <a:lnTo>
                      <a:pt x="961" y="762"/>
                    </a:lnTo>
                    <a:lnTo>
                      <a:pt x="947" y="800"/>
                    </a:lnTo>
                    <a:lnTo>
                      <a:pt x="932" y="837"/>
                    </a:lnTo>
                    <a:lnTo>
                      <a:pt x="917" y="868"/>
                    </a:lnTo>
                    <a:lnTo>
                      <a:pt x="0" y="318"/>
                    </a:lnTo>
                    <a:lnTo>
                      <a:pt x="531" y="0"/>
                    </a:lnTo>
                    <a:close/>
                  </a:path>
                </a:pathLst>
              </a:custGeom>
              <a:solidFill>
                <a:srgbClr val="AAD04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white"/>
                  </a:solidFill>
                  <a:latin typeface="Arial"/>
                  <a:ea typeface="ＭＳ Ｐゴシック"/>
                  <a:cs typeface="ＭＳ Ｐゴシック"/>
                </a:endParaRPr>
              </a:p>
            </p:txBody>
          </p:sp>
          <p:sp>
            <p:nvSpPr>
              <p:cNvPr id="328" name="Freeform 21"/>
              <p:cNvSpPr>
                <a:spLocks noEditPoints="1"/>
              </p:cNvSpPr>
              <p:nvPr/>
            </p:nvSpPr>
            <p:spPr bwMode="auto">
              <a:xfrm>
                <a:off x="1518" y="2413"/>
                <a:ext cx="369" cy="231"/>
              </a:xfrm>
              <a:custGeom>
                <a:avLst/>
                <a:gdLst>
                  <a:gd name="T0" fmla="*/ 802 w 1843"/>
                  <a:gd name="T1" fmla="*/ 761 h 1154"/>
                  <a:gd name="T2" fmla="*/ 840 w 1843"/>
                  <a:gd name="T3" fmla="*/ 821 h 1154"/>
                  <a:gd name="T4" fmla="*/ 780 w 1843"/>
                  <a:gd name="T5" fmla="*/ 868 h 1154"/>
                  <a:gd name="T6" fmla="*/ 690 w 1843"/>
                  <a:gd name="T7" fmla="*/ 868 h 1154"/>
                  <a:gd name="T8" fmla="*/ 627 w 1843"/>
                  <a:gd name="T9" fmla="*/ 816 h 1154"/>
                  <a:gd name="T10" fmla="*/ 667 w 1843"/>
                  <a:gd name="T11" fmla="*/ 759 h 1154"/>
                  <a:gd name="T12" fmla="*/ 1388 w 1843"/>
                  <a:gd name="T13" fmla="*/ 672 h 1154"/>
                  <a:gd name="T14" fmla="*/ 1463 w 1843"/>
                  <a:gd name="T15" fmla="*/ 695 h 1154"/>
                  <a:gd name="T16" fmla="*/ 1471 w 1843"/>
                  <a:gd name="T17" fmla="*/ 750 h 1154"/>
                  <a:gd name="T18" fmla="*/ 1388 w 1843"/>
                  <a:gd name="T19" fmla="*/ 781 h 1154"/>
                  <a:gd name="T20" fmla="*/ 1315 w 1843"/>
                  <a:gd name="T21" fmla="*/ 758 h 1154"/>
                  <a:gd name="T22" fmla="*/ 1307 w 1843"/>
                  <a:gd name="T23" fmla="*/ 704 h 1154"/>
                  <a:gd name="T24" fmla="*/ 1369 w 1843"/>
                  <a:gd name="T25" fmla="*/ 674 h 1154"/>
                  <a:gd name="T26" fmla="*/ 156 w 1843"/>
                  <a:gd name="T27" fmla="*/ 611 h 1154"/>
                  <a:gd name="T28" fmla="*/ 208 w 1843"/>
                  <a:gd name="T29" fmla="*/ 655 h 1154"/>
                  <a:gd name="T30" fmla="*/ 167 w 1843"/>
                  <a:gd name="T31" fmla="*/ 706 h 1154"/>
                  <a:gd name="T32" fmla="*/ 81 w 1843"/>
                  <a:gd name="T33" fmla="*/ 710 h 1154"/>
                  <a:gd name="T34" fmla="*/ 28 w 1843"/>
                  <a:gd name="T35" fmla="*/ 666 h 1154"/>
                  <a:gd name="T36" fmla="*/ 62 w 1843"/>
                  <a:gd name="T37" fmla="*/ 618 h 1154"/>
                  <a:gd name="T38" fmla="*/ 1090 w 1843"/>
                  <a:gd name="T39" fmla="*/ 203 h 1154"/>
                  <a:gd name="T40" fmla="*/ 1158 w 1843"/>
                  <a:gd name="T41" fmla="*/ 227 h 1154"/>
                  <a:gd name="T42" fmla="*/ 1148 w 1843"/>
                  <a:gd name="T43" fmla="*/ 281 h 1154"/>
                  <a:gd name="T44" fmla="*/ 1073 w 1843"/>
                  <a:gd name="T45" fmla="*/ 295 h 1154"/>
                  <a:gd name="T46" fmla="*/ 1014 w 1843"/>
                  <a:gd name="T47" fmla="*/ 259 h 1154"/>
                  <a:gd name="T48" fmla="*/ 1049 w 1843"/>
                  <a:gd name="T49" fmla="*/ 210 h 1154"/>
                  <a:gd name="T50" fmla="*/ 829 w 1843"/>
                  <a:gd name="T51" fmla="*/ 162 h 1154"/>
                  <a:gd name="T52" fmla="*/ 886 w 1843"/>
                  <a:gd name="T53" fmla="*/ 196 h 1154"/>
                  <a:gd name="T54" fmla="*/ 853 w 1843"/>
                  <a:gd name="T55" fmla="*/ 243 h 1154"/>
                  <a:gd name="T56" fmla="*/ 783 w 1843"/>
                  <a:gd name="T57" fmla="*/ 246 h 1154"/>
                  <a:gd name="T58" fmla="*/ 740 w 1843"/>
                  <a:gd name="T59" fmla="*/ 200 h 1154"/>
                  <a:gd name="T60" fmla="*/ 794 w 1843"/>
                  <a:gd name="T61" fmla="*/ 162 h 1154"/>
                  <a:gd name="T62" fmla="*/ 545 w 1843"/>
                  <a:gd name="T63" fmla="*/ 81 h 1154"/>
                  <a:gd name="T64" fmla="*/ 574 w 1843"/>
                  <a:gd name="T65" fmla="*/ 260 h 1154"/>
                  <a:gd name="T66" fmla="*/ 489 w 1843"/>
                  <a:gd name="T67" fmla="*/ 429 h 1154"/>
                  <a:gd name="T68" fmla="*/ 460 w 1843"/>
                  <a:gd name="T69" fmla="*/ 568 h 1154"/>
                  <a:gd name="T70" fmla="*/ 836 w 1843"/>
                  <a:gd name="T71" fmla="*/ 497 h 1154"/>
                  <a:gd name="T72" fmla="*/ 1262 w 1843"/>
                  <a:gd name="T73" fmla="*/ 498 h 1154"/>
                  <a:gd name="T74" fmla="*/ 1667 w 1843"/>
                  <a:gd name="T75" fmla="*/ 583 h 1154"/>
                  <a:gd name="T76" fmla="*/ 1696 w 1843"/>
                  <a:gd name="T77" fmla="*/ 663 h 1154"/>
                  <a:gd name="T78" fmla="*/ 1353 w 1843"/>
                  <a:gd name="T79" fmla="*/ 572 h 1154"/>
                  <a:gd name="T80" fmla="*/ 1051 w 1843"/>
                  <a:gd name="T81" fmla="*/ 591 h 1154"/>
                  <a:gd name="T82" fmla="*/ 1034 w 1843"/>
                  <a:gd name="T83" fmla="*/ 787 h 1154"/>
                  <a:gd name="T84" fmla="*/ 1122 w 1843"/>
                  <a:gd name="T85" fmla="*/ 1010 h 1154"/>
                  <a:gd name="T86" fmla="*/ 1012 w 1843"/>
                  <a:gd name="T87" fmla="*/ 1005 h 1154"/>
                  <a:gd name="T88" fmla="*/ 934 w 1843"/>
                  <a:gd name="T89" fmla="*/ 786 h 1154"/>
                  <a:gd name="T90" fmla="*/ 963 w 1843"/>
                  <a:gd name="T91" fmla="*/ 549 h 1154"/>
                  <a:gd name="T92" fmla="*/ 582 w 1843"/>
                  <a:gd name="T93" fmla="*/ 601 h 1154"/>
                  <a:gd name="T94" fmla="*/ 553 w 1843"/>
                  <a:gd name="T95" fmla="*/ 805 h 1154"/>
                  <a:gd name="T96" fmla="*/ 525 w 1843"/>
                  <a:gd name="T97" fmla="*/ 1044 h 1154"/>
                  <a:gd name="T98" fmla="*/ 415 w 1843"/>
                  <a:gd name="T99" fmla="*/ 1060 h 1154"/>
                  <a:gd name="T100" fmla="*/ 457 w 1843"/>
                  <a:gd name="T101" fmla="*/ 868 h 1154"/>
                  <a:gd name="T102" fmla="*/ 401 w 1843"/>
                  <a:gd name="T103" fmla="*/ 646 h 1154"/>
                  <a:gd name="T104" fmla="*/ 243 w 1843"/>
                  <a:gd name="T105" fmla="*/ 451 h 1154"/>
                  <a:gd name="T106" fmla="*/ 0 w 1843"/>
                  <a:gd name="T107" fmla="*/ 294 h 1154"/>
                  <a:gd name="T108" fmla="*/ 256 w 1843"/>
                  <a:gd name="T109" fmla="*/ 362 h 1154"/>
                  <a:gd name="T110" fmla="*/ 422 w 1843"/>
                  <a:gd name="T111" fmla="*/ 376 h 1154"/>
                  <a:gd name="T112" fmla="*/ 478 w 1843"/>
                  <a:gd name="T113" fmla="*/ 214 h 1154"/>
                  <a:gd name="T114" fmla="*/ 437 w 1843"/>
                  <a:gd name="T115" fmla="*/ 76 h 1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843" h="1154">
                    <a:moveTo>
                      <a:pt x="734" y="746"/>
                    </a:moveTo>
                    <a:lnTo>
                      <a:pt x="756" y="747"/>
                    </a:lnTo>
                    <a:lnTo>
                      <a:pt x="778" y="752"/>
                    </a:lnTo>
                    <a:lnTo>
                      <a:pt x="802" y="761"/>
                    </a:lnTo>
                    <a:lnTo>
                      <a:pt x="821" y="773"/>
                    </a:lnTo>
                    <a:lnTo>
                      <a:pt x="835" y="788"/>
                    </a:lnTo>
                    <a:lnTo>
                      <a:pt x="841" y="804"/>
                    </a:lnTo>
                    <a:lnTo>
                      <a:pt x="840" y="821"/>
                    </a:lnTo>
                    <a:lnTo>
                      <a:pt x="831" y="837"/>
                    </a:lnTo>
                    <a:lnTo>
                      <a:pt x="818" y="850"/>
                    </a:lnTo>
                    <a:lnTo>
                      <a:pt x="801" y="861"/>
                    </a:lnTo>
                    <a:lnTo>
                      <a:pt x="780" y="868"/>
                    </a:lnTo>
                    <a:lnTo>
                      <a:pt x="757" y="873"/>
                    </a:lnTo>
                    <a:lnTo>
                      <a:pt x="733" y="874"/>
                    </a:lnTo>
                    <a:lnTo>
                      <a:pt x="711" y="873"/>
                    </a:lnTo>
                    <a:lnTo>
                      <a:pt x="690" y="868"/>
                    </a:lnTo>
                    <a:lnTo>
                      <a:pt x="665" y="860"/>
                    </a:lnTo>
                    <a:lnTo>
                      <a:pt x="646" y="848"/>
                    </a:lnTo>
                    <a:lnTo>
                      <a:pt x="634" y="832"/>
                    </a:lnTo>
                    <a:lnTo>
                      <a:pt x="627" y="816"/>
                    </a:lnTo>
                    <a:lnTo>
                      <a:pt x="628" y="799"/>
                    </a:lnTo>
                    <a:lnTo>
                      <a:pt x="636" y="784"/>
                    </a:lnTo>
                    <a:lnTo>
                      <a:pt x="650" y="770"/>
                    </a:lnTo>
                    <a:lnTo>
                      <a:pt x="667" y="759"/>
                    </a:lnTo>
                    <a:lnTo>
                      <a:pt x="687" y="752"/>
                    </a:lnTo>
                    <a:lnTo>
                      <a:pt x="710" y="747"/>
                    </a:lnTo>
                    <a:lnTo>
                      <a:pt x="734" y="746"/>
                    </a:lnTo>
                    <a:close/>
                    <a:moveTo>
                      <a:pt x="1388" y="672"/>
                    </a:moveTo>
                    <a:lnTo>
                      <a:pt x="1408" y="674"/>
                    </a:lnTo>
                    <a:lnTo>
                      <a:pt x="1426" y="677"/>
                    </a:lnTo>
                    <a:lnTo>
                      <a:pt x="1447" y="686"/>
                    </a:lnTo>
                    <a:lnTo>
                      <a:pt x="1463" y="695"/>
                    </a:lnTo>
                    <a:lnTo>
                      <a:pt x="1474" y="709"/>
                    </a:lnTo>
                    <a:lnTo>
                      <a:pt x="1479" y="722"/>
                    </a:lnTo>
                    <a:lnTo>
                      <a:pt x="1478" y="736"/>
                    </a:lnTo>
                    <a:lnTo>
                      <a:pt x="1471" y="750"/>
                    </a:lnTo>
                    <a:lnTo>
                      <a:pt x="1456" y="763"/>
                    </a:lnTo>
                    <a:lnTo>
                      <a:pt x="1437" y="773"/>
                    </a:lnTo>
                    <a:lnTo>
                      <a:pt x="1414" y="780"/>
                    </a:lnTo>
                    <a:lnTo>
                      <a:pt x="1388" y="781"/>
                    </a:lnTo>
                    <a:lnTo>
                      <a:pt x="1370" y="780"/>
                    </a:lnTo>
                    <a:lnTo>
                      <a:pt x="1351" y="776"/>
                    </a:lnTo>
                    <a:lnTo>
                      <a:pt x="1330" y="769"/>
                    </a:lnTo>
                    <a:lnTo>
                      <a:pt x="1315" y="758"/>
                    </a:lnTo>
                    <a:lnTo>
                      <a:pt x="1304" y="746"/>
                    </a:lnTo>
                    <a:lnTo>
                      <a:pt x="1299" y="733"/>
                    </a:lnTo>
                    <a:lnTo>
                      <a:pt x="1300" y="718"/>
                    </a:lnTo>
                    <a:lnTo>
                      <a:pt x="1307" y="704"/>
                    </a:lnTo>
                    <a:lnTo>
                      <a:pt x="1318" y="693"/>
                    </a:lnTo>
                    <a:lnTo>
                      <a:pt x="1333" y="684"/>
                    </a:lnTo>
                    <a:lnTo>
                      <a:pt x="1350" y="678"/>
                    </a:lnTo>
                    <a:lnTo>
                      <a:pt x="1369" y="674"/>
                    </a:lnTo>
                    <a:lnTo>
                      <a:pt x="1388" y="672"/>
                    </a:lnTo>
                    <a:close/>
                    <a:moveTo>
                      <a:pt x="119" y="606"/>
                    </a:moveTo>
                    <a:lnTo>
                      <a:pt x="138" y="607"/>
                    </a:lnTo>
                    <a:lnTo>
                      <a:pt x="156" y="611"/>
                    </a:lnTo>
                    <a:lnTo>
                      <a:pt x="177" y="619"/>
                    </a:lnTo>
                    <a:lnTo>
                      <a:pt x="193" y="629"/>
                    </a:lnTo>
                    <a:lnTo>
                      <a:pt x="204" y="642"/>
                    </a:lnTo>
                    <a:lnTo>
                      <a:pt x="208" y="655"/>
                    </a:lnTo>
                    <a:lnTo>
                      <a:pt x="208" y="670"/>
                    </a:lnTo>
                    <a:lnTo>
                      <a:pt x="201" y="683"/>
                    </a:lnTo>
                    <a:lnTo>
                      <a:pt x="187" y="697"/>
                    </a:lnTo>
                    <a:lnTo>
                      <a:pt x="167" y="706"/>
                    </a:lnTo>
                    <a:lnTo>
                      <a:pt x="143" y="713"/>
                    </a:lnTo>
                    <a:lnTo>
                      <a:pt x="119" y="715"/>
                    </a:lnTo>
                    <a:lnTo>
                      <a:pt x="100" y="713"/>
                    </a:lnTo>
                    <a:lnTo>
                      <a:pt x="81" y="710"/>
                    </a:lnTo>
                    <a:lnTo>
                      <a:pt x="61" y="703"/>
                    </a:lnTo>
                    <a:lnTo>
                      <a:pt x="45" y="692"/>
                    </a:lnTo>
                    <a:lnTo>
                      <a:pt x="34" y="680"/>
                    </a:lnTo>
                    <a:lnTo>
                      <a:pt x="28" y="666"/>
                    </a:lnTo>
                    <a:lnTo>
                      <a:pt x="29" y="652"/>
                    </a:lnTo>
                    <a:lnTo>
                      <a:pt x="37" y="637"/>
                    </a:lnTo>
                    <a:lnTo>
                      <a:pt x="48" y="626"/>
                    </a:lnTo>
                    <a:lnTo>
                      <a:pt x="62" y="618"/>
                    </a:lnTo>
                    <a:lnTo>
                      <a:pt x="79" y="612"/>
                    </a:lnTo>
                    <a:lnTo>
                      <a:pt x="98" y="607"/>
                    </a:lnTo>
                    <a:lnTo>
                      <a:pt x="119" y="606"/>
                    </a:lnTo>
                    <a:close/>
                    <a:moveTo>
                      <a:pt x="1090" y="203"/>
                    </a:moveTo>
                    <a:lnTo>
                      <a:pt x="1106" y="204"/>
                    </a:lnTo>
                    <a:lnTo>
                      <a:pt x="1121" y="207"/>
                    </a:lnTo>
                    <a:lnTo>
                      <a:pt x="1142" y="215"/>
                    </a:lnTo>
                    <a:lnTo>
                      <a:pt x="1158" y="227"/>
                    </a:lnTo>
                    <a:lnTo>
                      <a:pt x="1165" y="241"/>
                    </a:lnTo>
                    <a:lnTo>
                      <a:pt x="1166" y="255"/>
                    </a:lnTo>
                    <a:lnTo>
                      <a:pt x="1160" y="269"/>
                    </a:lnTo>
                    <a:lnTo>
                      <a:pt x="1148" y="281"/>
                    </a:lnTo>
                    <a:lnTo>
                      <a:pt x="1131" y="289"/>
                    </a:lnTo>
                    <a:lnTo>
                      <a:pt x="1110" y="294"/>
                    </a:lnTo>
                    <a:lnTo>
                      <a:pt x="1090" y="296"/>
                    </a:lnTo>
                    <a:lnTo>
                      <a:pt x="1073" y="295"/>
                    </a:lnTo>
                    <a:lnTo>
                      <a:pt x="1057" y="291"/>
                    </a:lnTo>
                    <a:lnTo>
                      <a:pt x="1037" y="283"/>
                    </a:lnTo>
                    <a:lnTo>
                      <a:pt x="1022" y="272"/>
                    </a:lnTo>
                    <a:lnTo>
                      <a:pt x="1014" y="259"/>
                    </a:lnTo>
                    <a:lnTo>
                      <a:pt x="1012" y="244"/>
                    </a:lnTo>
                    <a:lnTo>
                      <a:pt x="1020" y="230"/>
                    </a:lnTo>
                    <a:lnTo>
                      <a:pt x="1032" y="219"/>
                    </a:lnTo>
                    <a:lnTo>
                      <a:pt x="1049" y="210"/>
                    </a:lnTo>
                    <a:lnTo>
                      <a:pt x="1068" y="206"/>
                    </a:lnTo>
                    <a:lnTo>
                      <a:pt x="1090" y="203"/>
                    </a:lnTo>
                    <a:close/>
                    <a:moveTo>
                      <a:pt x="814" y="161"/>
                    </a:moveTo>
                    <a:lnTo>
                      <a:pt x="829" y="162"/>
                    </a:lnTo>
                    <a:lnTo>
                      <a:pt x="844" y="165"/>
                    </a:lnTo>
                    <a:lnTo>
                      <a:pt x="864" y="173"/>
                    </a:lnTo>
                    <a:lnTo>
                      <a:pt x="878" y="184"/>
                    </a:lnTo>
                    <a:lnTo>
                      <a:pt x="886" y="196"/>
                    </a:lnTo>
                    <a:lnTo>
                      <a:pt x="887" y="210"/>
                    </a:lnTo>
                    <a:lnTo>
                      <a:pt x="881" y="224"/>
                    </a:lnTo>
                    <a:lnTo>
                      <a:pt x="869" y="235"/>
                    </a:lnTo>
                    <a:lnTo>
                      <a:pt x="853" y="243"/>
                    </a:lnTo>
                    <a:lnTo>
                      <a:pt x="834" y="248"/>
                    </a:lnTo>
                    <a:lnTo>
                      <a:pt x="813" y="249"/>
                    </a:lnTo>
                    <a:lnTo>
                      <a:pt x="798" y="248"/>
                    </a:lnTo>
                    <a:lnTo>
                      <a:pt x="783" y="246"/>
                    </a:lnTo>
                    <a:lnTo>
                      <a:pt x="763" y="237"/>
                    </a:lnTo>
                    <a:lnTo>
                      <a:pt x="749" y="226"/>
                    </a:lnTo>
                    <a:lnTo>
                      <a:pt x="742" y="214"/>
                    </a:lnTo>
                    <a:lnTo>
                      <a:pt x="740" y="200"/>
                    </a:lnTo>
                    <a:lnTo>
                      <a:pt x="746" y="186"/>
                    </a:lnTo>
                    <a:lnTo>
                      <a:pt x="759" y="175"/>
                    </a:lnTo>
                    <a:lnTo>
                      <a:pt x="774" y="167"/>
                    </a:lnTo>
                    <a:lnTo>
                      <a:pt x="794" y="162"/>
                    </a:lnTo>
                    <a:lnTo>
                      <a:pt x="814" y="161"/>
                    </a:lnTo>
                    <a:close/>
                    <a:moveTo>
                      <a:pt x="490" y="0"/>
                    </a:moveTo>
                    <a:lnTo>
                      <a:pt x="520" y="40"/>
                    </a:lnTo>
                    <a:lnTo>
                      <a:pt x="545" y="81"/>
                    </a:lnTo>
                    <a:lnTo>
                      <a:pt x="563" y="123"/>
                    </a:lnTo>
                    <a:lnTo>
                      <a:pt x="574" y="168"/>
                    </a:lnTo>
                    <a:lnTo>
                      <a:pt x="577" y="214"/>
                    </a:lnTo>
                    <a:lnTo>
                      <a:pt x="574" y="260"/>
                    </a:lnTo>
                    <a:lnTo>
                      <a:pt x="563" y="305"/>
                    </a:lnTo>
                    <a:lnTo>
                      <a:pt x="545" y="348"/>
                    </a:lnTo>
                    <a:lnTo>
                      <a:pt x="519" y="389"/>
                    </a:lnTo>
                    <a:lnTo>
                      <a:pt x="489" y="429"/>
                    </a:lnTo>
                    <a:lnTo>
                      <a:pt x="453" y="467"/>
                    </a:lnTo>
                    <a:lnTo>
                      <a:pt x="410" y="502"/>
                    </a:lnTo>
                    <a:lnTo>
                      <a:pt x="437" y="535"/>
                    </a:lnTo>
                    <a:lnTo>
                      <a:pt x="460" y="568"/>
                    </a:lnTo>
                    <a:lnTo>
                      <a:pt x="549" y="544"/>
                    </a:lnTo>
                    <a:lnTo>
                      <a:pt x="642" y="525"/>
                    </a:lnTo>
                    <a:lnTo>
                      <a:pt x="737" y="508"/>
                    </a:lnTo>
                    <a:lnTo>
                      <a:pt x="836" y="497"/>
                    </a:lnTo>
                    <a:lnTo>
                      <a:pt x="936" y="490"/>
                    </a:lnTo>
                    <a:lnTo>
                      <a:pt x="1040" y="487"/>
                    </a:lnTo>
                    <a:lnTo>
                      <a:pt x="1152" y="491"/>
                    </a:lnTo>
                    <a:lnTo>
                      <a:pt x="1262" y="498"/>
                    </a:lnTo>
                    <a:lnTo>
                      <a:pt x="1368" y="513"/>
                    </a:lnTo>
                    <a:lnTo>
                      <a:pt x="1471" y="531"/>
                    </a:lnTo>
                    <a:lnTo>
                      <a:pt x="1571" y="555"/>
                    </a:lnTo>
                    <a:lnTo>
                      <a:pt x="1667" y="583"/>
                    </a:lnTo>
                    <a:lnTo>
                      <a:pt x="1757" y="616"/>
                    </a:lnTo>
                    <a:lnTo>
                      <a:pt x="1843" y="652"/>
                    </a:lnTo>
                    <a:lnTo>
                      <a:pt x="1772" y="694"/>
                    </a:lnTo>
                    <a:lnTo>
                      <a:pt x="1696" y="663"/>
                    </a:lnTo>
                    <a:lnTo>
                      <a:pt x="1616" y="635"/>
                    </a:lnTo>
                    <a:lnTo>
                      <a:pt x="1531" y="609"/>
                    </a:lnTo>
                    <a:lnTo>
                      <a:pt x="1444" y="589"/>
                    </a:lnTo>
                    <a:lnTo>
                      <a:pt x="1353" y="572"/>
                    </a:lnTo>
                    <a:lnTo>
                      <a:pt x="1260" y="560"/>
                    </a:lnTo>
                    <a:lnTo>
                      <a:pt x="1165" y="551"/>
                    </a:lnTo>
                    <a:lnTo>
                      <a:pt x="1067" y="548"/>
                    </a:lnTo>
                    <a:lnTo>
                      <a:pt x="1051" y="591"/>
                    </a:lnTo>
                    <a:lnTo>
                      <a:pt x="1039" y="636"/>
                    </a:lnTo>
                    <a:lnTo>
                      <a:pt x="1032" y="682"/>
                    </a:lnTo>
                    <a:lnTo>
                      <a:pt x="1029" y="728"/>
                    </a:lnTo>
                    <a:lnTo>
                      <a:pt x="1034" y="787"/>
                    </a:lnTo>
                    <a:lnTo>
                      <a:pt x="1045" y="845"/>
                    </a:lnTo>
                    <a:lnTo>
                      <a:pt x="1064" y="901"/>
                    </a:lnTo>
                    <a:lnTo>
                      <a:pt x="1090" y="956"/>
                    </a:lnTo>
                    <a:lnTo>
                      <a:pt x="1122" y="1010"/>
                    </a:lnTo>
                    <a:lnTo>
                      <a:pt x="1162" y="1060"/>
                    </a:lnTo>
                    <a:lnTo>
                      <a:pt x="1089" y="1105"/>
                    </a:lnTo>
                    <a:lnTo>
                      <a:pt x="1048" y="1056"/>
                    </a:lnTo>
                    <a:lnTo>
                      <a:pt x="1012" y="1005"/>
                    </a:lnTo>
                    <a:lnTo>
                      <a:pt x="983" y="952"/>
                    </a:lnTo>
                    <a:lnTo>
                      <a:pt x="960" y="898"/>
                    </a:lnTo>
                    <a:lnTo>
                      <a:pt x="944" y="843"/>
                    </a:lnTo>
                    <a:lnTo>
                      <a:pt x="934" y="786"/>
                    </a:lnTo>
                    <a:lnTo>
                      <a:pt x="930" y="728"/>
                    </a:lnTo>
                    <a:lnTo>
                      <a:pt x="934" y="668"/>
                    </a:lnTo>
                    <a:lnTo>
                      <a:pt x="945" y="607"/>
                    </a:lnTo>
                    <a:lnTo>
                      <a:pt x="963" y="549"/>
                    </a:lnTo>
                    <a:lnTo>
                      <a:pt x="864" y="555"/>
                    </a:lnTo>
                    <a:lnTo>
                      <a:pt x="767" y="566"/>
                    </a:lnTo>
                    <a:lnTo>
                      <a:pt x="673" y="582"/>
                    </a:lnTo>
                    <a:lnTo>
                      <a:pt x="582" y="601"/>
                    </a:lnTo>
                    <a:lnTo>
                      <a:pt x="495" y="625"/>
                    </a:lnTo>
                    <a:lnTo>
                      <a:pt x="522" y="683"/>
                    </a:lnTo>
                    <a:lnTo>
                      <a:pt x="541" y="744"/>
                    </a:lnTo>
                    <a:lnTo>
                      <a:pt x="553" y="805"/>
                    </a:lnTo>
                    <a:lnTo>
                      <a:pt x="558" y="868"/>
                    </a:lnTo>
                    <a:lnTo>
                      <a:pt x="554" y="927"/>
                    </a:lnTo>
                    <a:lnTo>
                      <a:pt x="543" y="987"/>
                    </a:lnTo>
                    <a:lnTo>
                      <a:pt x="525" y="1044"/>
                    </a:lnTo>
                    <a:lnTo>
                      <a:pt x="500" y="1099"/>
                    </a:lnTo>
                    <a:lnTo>
                      <a:pt x="470" y="1154"/>
                    </a:lnTo>
                    <a:lnTo>
                      <a:pt x="391" y="1106"/>
                    </a:lnTo>
                    <a:lnTo>
                      <a:pt x="415" y="1060"/>
                    </a:lnTo>
                    <a:lnTo>
                      <a:pt x="433" y="1015"/>
                    </a:lnTo>
                    <a:lnTo>
                      <a:pt x="447" y="966"/>
                    </a:lnTo>
                    <a:lnTo>
                      <a:pt x="455" y="918"/>
                    </a:lnTo>
                    <a:lnTo>
                      <a:pt x="457" y="868"/>
                    </a:lnTo>
                    <a:lnTo>
                      <a:pt x="454" y="810"/>
                    </a:lnTo>
                    <a:lnTo>
                      <a:pt x="443" y="755"/>
                    </a:lnTo>
                    <a:lnTo>
                      <a:pt x="425" y="699"/>
                    </a:lnTo>
                    <a:lnTo>
                      <a:pt x="401" y="646"/>
                    </a:lnTo>
                    <a:lnTo>
                      <a:pt x="370" y="595"/>
                    </a:lnTo>
                    <a:lnTo>
                      <a:pt x="334" y="544"/>
                    </a:lnTo>
                    <a:lnTo>
                      <a:pt x="291" y="497"/>
                    </a:lnTo>
                    <a:lnTo>
                      <a:pt x="243" y="451"/>
                    </a:lnTo>
                    <a:lnTo>
                      <a:pt x="190" y="408"/>
                    </a:lnTo>
                    <a:lnTo>
                      <a:pt x="131" y="368"/>
                    </a:lnTo>
                    <a:lnTo>
                      <a:pt x="68" y="329"/>
                    </a:lnTo>
                    <a:lnTo>
                      <a:pt x="0" y="294"/>
                    </a:lnTo>
                    <a:lnTo>
                      <a:pt x="72" y="252"/>
                    </a:lnTo>
                    <a:lnTo>
                      <a:pt x="137" y="285"/>
                    </a:lnTo>
                    <a:lnTo>
                      <a:pt x="198" y="322"/>
                    </a:lnTo>
                    <a:lnTo>
                      <a:pt x="256" y="362"/>
                    </a:lnTo>
                    <a:lnTo>
                      <a:pt x="308" y="403"/>
                    </a:lnTo>
                    <a:lnTo>
                      <a:pt x="357" y="446"/>
                    </a:lnTo>
                    <a:lnTo>
                      <a:pt x="392" y="412"/>
                    </a:lnTo>
                    <a:lnTo>
                      <a:pt x="422" y="376"/>
                    </a:lnTo>
                    <a:lnTo>
                      <a:pt x="445" y="337"/>
                    </a:lnTo>
                    <a:lnTo>
                      <a:pt x="464" y="298"/>
                    </a:lnTo>
                    <a:lnTo>
                      <a:pt x="474" y="256"/>
                    </a:lnTo>
                    <a:lnTo>
                      <a:pt x="478" y="214"/>
                    </a:lnTo>
                    <a:lnTo>
                      <a:pt x="476" y="178"/>
                    </a:lnTo>
                    <a:lnTo>
                      <a:pt x="467" y="143"/>
                    </a:lnTo>
                    <a:lnTo>
                      <a:pt x="455" y="109"/>
                    </a:lnTo>
                    <a:lnTo>
                      <a:pt x="437" y="76"/>
                    </a:lnTo>
                    <a:lnTo>
                      <a:pt x="415" y="45"/>
                    </a:lnTo>
                    <a:lnTo>
                      <a:pt x="490" y="0"/>
                    </a:lnTo>
                    <a:close/>
                  </a:path>
                </a:pathLst>
              </a:custGeom>
              <a:solidFill>
                <a:srgbClr val="007AC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white"/>
                  </a:solidFill>
                  <a:latin typeface="Arial"/>
                  <a:ea typeface="ＭＳ Ｐゴシック"/>
                  <a:cs typeface="ＭＳ Ｐゴシック"/>
                </a:endParaRPr>
              </a:p>
            </p:txBody>
          </p:sp>
        </p:grpSp>
      </p:grpSp>
      <p:grpSp>
        <p:nvGrpSpPr>
          <p:cNvPr id="338" name="Group 337"/>
          <p:cNvGrpSpPr/>
          <p:nvPr/>
        </p:nvGrpSpPr>
        <p:grpSpPr>
          <a:xfrm>
            <a:off x="2083916" y="4536356"/>
            <a:ext cx="913625" cy="770851"/>
            <a:chOff x="2429355" y="4222832"/>
            <a:chExt cx="828209" cy="698783"/>
          </a:xfrm>
        </p:grpSpPr>
        <p:grpSp>
          <p:nvGrpSpPr>
            <p:cNvPr id="330" name="Group 33"/>
            <p:cNvGrpSpPr>
              <a:grpSpLocks noChangeAspect="1"/>
            </p:cNvGrpSpPr>
            <p:nvPr/>
          </p:nvGrpSpPr>
          <p:grpSpPr bwMode="auto">
            <a:xfrm>
              <a:off x="2429355" y="4346966"/>
              <a:ext cx="573337" cy="574649"/>
              <a:chOff x="2231" y="889"/>
              <a:chExt cx="437" cy="438"/>
            </a:xfrm>
          </p:grpSpPr>
          <p:sp useBgFill="1">
            <p:nvSpPr>
              <p:cNvPr id="331" name="Freeform 330"/>
              <p:cNvSpPr>
                <a:spLocks/>
              </p:cNvSpPr>
              <p:nvPr/>
            </p:nvSpPr>
            <p:spPr bwMode="auto">
              <a:xfrm>
                <a:off x="2231" y="889"/>
                <a:ext cx="437" cy="438"/>
              </a:xfrm>
              <a:custGeom>
                <a:avLst/>
                <a:gdLst>
                  <a:gd name="T0" fmla="*/ 1027 w 2188"/>
                  <a:gd name="T1" fmla="*/ 0 h 2190"/>
                  <a:gd name="T2" fmla="*/ 1090 w 2188"/>
                  <a:gd name="T3" fmla="*/ 2 h 2190"/>
                  <a:gd name="T4" fmla="*/ 1160 w 2188"/>
                  <a:gd name="T5" fmla="*/ 2 h 2190"/>
                  <a:gd name="T6" fmla="*/ 1193 w 2188"/>
                  <a:gd name="T7" fmla="*/ 3 h 2190"/>
                  <a:gd name="T8" fmla="*/ 1260 w 2188"/>
                  <a:gd name="T9" fmla="*/ 25 h 2190"/>
                  <a:gd name="T10" fmla="*/ 1302 w 2188"/>
                  <a:gd name="T11" fmla="*/ 80 h 2190"/>
                  <a:gd name="T12" fmla="*/ 1679 w 2188"/>
                  <a:gd name="T13" fmla="*/ 241 h 2190"/>
                  <a:gd name="T14" fmla="*/ 1751 w 2188"/>
                  <a:gd name="T15" fmla="*/ 233 h 2190"/>
                  <a:gd name="T16" fmla="*/ 1811 w 2188"/>
                  <a:gd name="T17" fmla="*/ 264 h 2190"/>
                  <a:gd name="T18" fmla="*/ 1962 w 2188"/>
                  <a:gd name="T19" fmla="*/ 433 h 2190"/>
                  <a:gd name="T20" fmla="*/ 1967 w 2188"/>
                  <a:gd name="T21" fmla="*/ 502 h 2190"/>
                  <a:gd name="T22" fmla="*/ 1852 w 2188"/>
                  <a:gd name="T23" fmla="*/ 811 h 2190"/>
                  <a:gd name="T24" fmla="*/ 2152 w 2188"/>
                  <a:gd name="T25" fmla="*/ 930 h 2190"/>
                  <a:gd name="T26" fmla="*/ 2186 w 2188"/>
                  <a:gd name="T27" fmla="*/ 991 h 2190"/>
                  <a:gd name="T28" fmla="*/ 2183 w 2188"/>
                  <a:gd name="T29" fmla="*/ 1219 h 2190"/>
                  <a:gd name="T30" fmla="*/ 2150 w 2188"/>
                  <a:gd name="T31" fmla="*/ 1280 h 2190"/>
                  <a:gd name="T32" fmla="*/ 1847 w 2188"/>
                  <a:gd name="T33" fmla="*/ 1395 h 2190"/>
                  <a:gd name="T34" fmla="*/ 1956 w 2188"/>
                  <a:gd name="T35" fmla="*/ 1704 h 2190"/>
                  <a:gd name="T36" fmla="*/ 1951 w 2188"/>
                  <a:gd name="T37" fmla="*/ 1773 h 2190"/>
                  <a:gd name="T38" fmla="*/ 1796 w 2188"/>
                  <a:gd name="T39" fmla="*/ 1939 h 2190"/>
                  <a:gd name="T40" fmla="*/ 1737 w 2188"/>
                  <a:gd name="T41" fmla="*/ 1970 h 2190"/>
                  <a:gd name="T42" fmla="*/ 1665 w 2188"/>
                  <a:gd name="T43" fmla="*/ 1960 h 2190"/>
                  <a:gd name="T44" fmla="*/ 1284 w 2188"/>
                  <a:gd name="T45" fmla="*/ 2114 h 2190"/>
                  <a:gd name="T46" fmla="*/ 1241 w 2188"/>
                  <a:gd name="T47" fmla="*/ 2170 h 2190"/>
                  <a:gd name="T48" fmla="*/ 1175 w 2188"/>
                  <a:gd name="T49" fmla="*/ 2190 h 2190"/>
                  <a:gd name="T50" fmla="*/ 1142 w 2188"/>
                  <a:gd name="T51" fmla="*/ 2190 h 2190"/>
                  <a:gd name="T52" fmla="*/ 1072 w 2188"/>
                  <a:gd name="T53" fmla="*/ 2189 h 2190"/>
                  <a:gd name="T54" fmla="*/ 1009 w 2188"/>
                  <a:gd name="T55" fmla="*/ 2189 h 2190"/>
                  <a:gd name="T56" fmla="*/ 971 w 2188"/>
                  <a:gd name="T57" fmla="*/ 2185 h 2190"/>
                  <a:gd name="T58" fmla="*/ 910 w 2188"/>
                  <a:gd name="T59" fmla="*/ 2151 h 2190"/>
                  <a:gd name="T60" fmla="*/ 795 w 2188"/>
                  <a:gd name="T61" fmla="*/ 1849 h 2190"/>
                  <a:gd name="T62" fmla="*/ 485 w 2188"/>
                  <a:gd name="T63" fmla="*/ 1958 h 2190"/>
                  <a:gd name="T64" fmla="*/ 416 w 2188"/>
                  <a:gd name="T65" fmla="*/ 1952 h 2190"/>
                  <a:gd name="T66" fmla="*/ 250 w 2188"/>
                  <a:gd name="T67" fmla="*/ 1798 h 2190"/>
                  <a:gd name="T68" fmla="*/ 219 w 2188"/>
                  <a:gd name="T69" fmla="*/ 1735 h 2190"/>
                  <a:gd name="T70" fmla="*/ 228 w 2188"/>
                  <a:gd name="T71" fmla="*/ 1667 h 2190"/>
                  <a:gd name="T72" fmla="*/ 75 w 2188"/>
                  <a:gd name="T73" fmla="*/ 1286 h 2190"/>
                  <a:gd name="T74" fmla="*/ 20 w 2188"/>
                  <a:gd name="T75" fmla="*/ 1243 h 2190"/>
                  <a:gd name="T76" fmla="*/ 0 w 2188"/>
                  <a:gd name="T77" fmla="*/ 1176 h 2190"/>
                  <a:gd name="T78" fmla="*/ 11 w 2188"/>
                  <a:gd name="T79" fmla="*/ 950 h 2190"/>
                  <a:gd name="T80" fmla="*/ 57 w 2188"/>
                  <a:gd name="T81" fmla="*/ 898 h 2190"/>
                  <a:gd name="T82" fmla="*/ 355 w 2188"/>
                  <a:gd name="T83" fmla="*/ 761 h 2190"/>
                  <a:gd name="T84" fmla="*/ 228 w 2188"/>
                  <a:gd name="T85" fmla="*/ 464 h 2190"/>
                  <a:gd name="T86" fmla="*/ 248 w 2188"/>
                  <a:gd name="T87" fmla="*/ 397 h 2190"/>
                  <a:gd name="T88" fmla="*/ 410 w 2188"/>
                  <a:gd name="T89" fmla="*/ 237 h 2190"/>
                  <a:gd name="T90" fmla="*/ 473 w 2188"/>
                  <a:gd name="T91" fmla="*/ 219 h 2190"/>
                  <a:gd name="T92" fmla="*/ 772 w 2188"/>
                  <a:gd name="T93" fmla="*/ 351 h 2190"/>
                  <a:gd name="T94" fmla="*/ 914 w 2188"/>
                  <a:gd name="T95" fmla="*/ 55 h 2190"/>
                  <a:gd name="T96" fmla="*/ 966 w 2188"/>
                  <a:gd name="T97" fmla="*/ 10 h 2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188" h="2190">
                    <a:moveTo>
                      <a:pt x="1012" y="0"/>
                    </a:moveTo>
                    <a:lnTo>
                      <a:pt x="1017" y="0"/>
                    </a:lnTo>
                    <a:lnTo>
                      <a:pt x="1027" y="0"/>
                    </a:lnTo>
                    <a:lnTo>
                      <a:pt x="1046" y="2"/>
                    </a:lnTo>
                    <a:lnTo>
                      <a:pt x="1066" y="2"/>
                    </a:lnTo>
                    <a:lnTo>
                      <a:pt x="1090" y="2"/>
                    </a:lnTo>
                    <a:lnTo>
                      <a:pt x="1116" y="2"/>
                    </a:lnTo>
                    <a:lnTo>
                      <a:pt x="1139" y="2"/>
                    </a:lnTo>
                    <a:lnTo>
                      <a:pt x="1160" y="2"/>
                    </a:lnTo>
                    <a:lnTo>
                      <a:pt x="1177" y="3"/>
                    </a:lnTo>
                    <a:lnTo>
                      <a:pt x="1189" y="3"/>
                    </a:lnTo>
                    <a:lnTo>
                      <a:pt x="1193" y="3"/>
                    </a:lnTo>
                    <a:lnTo>
                      <a:pt x="1217" y="5"/>
                    </a:lnTo>
                    <a:lnTo>
                      <a:pt x="1240" y="13"/>
                    </a:lnTo>
                    <a:lnTo>
                      <a:pt x="1260" y="25"/>
                    </a:lnTo>
                    <a:lnTo>
                      <a:pt x="1278" y="39"/>
                    </a:lnTo>
                    <a:lnTo>
                      <a:pt x="1291" y="58"/>
                    </a:lnTo>
                    <a:lnTo>
                      <a:pt x="1302" y="80"/>
                    </a:lnTo>
                    <a:lnTo>
                      <a:pt x="1393" y="341"/>
                    </a:lnTo>
                    <a:lnTo>
                      <a:pt x="1429" y="357"/>
                    </a:lnTo>
                    <a:lnTo>
                      <a:pt x="1679" y="241"/>
                    </a:lnTo>
                    <a:lnTo>
                      <a:pt x="1703" y="233"/>
                    </a:lnTo>
                    <a:lnTo>
                      <a:pt x="1728" y="230"/>
                    </a:lnTo>
                    <a:lnTo>
                      <a:pt x="1751" y="233"/>
                    </a:lnTo>
                    <a:lnTo>
                      <a:pt x="1772" y="239"/>
                    </a:lnTo>
                    <a:lnTo>
                      <a:pt x="1793" y="250"/>
                    </a:lnTo>
                    <a:lnTo>
                      <a:pt x="1811" y="264"/>
                    </a:lnTo>
                    <a:lnTo>
                      <a:pt x="1937" y="393"/>
                    </a:lnTo>
                    <a:lnTo>
                      <a:pt x="1952" y="412"/>
                    </a:lnTo>
                    <a:lnTo>
                      <a:pt x="1962" y="433"/>
                    </a:lnTo>
                    <a:lnTo>
                      <a:pt x="1968" y="455"/>
                    </a:lnTo>
                    <a:lnTo>
                      <a:pt x="1971" y="479"/>
                    </a:lnTo>
                    <a:lnTo>
                      <a:pt x="1967" y="502"/>
                    </a:lnTo>
                    <a:lnTo>
                      <a:pt x="1958" y="525"/>
                    </a:lnTo>
                    <a:lnTo>
                      <a:pt x="1838" y="773"/>
                    </a:lnTo>
                    <a:lnTo>
                      <a:pt x="1852" y="811"/>
                    </a:lnTo>
                    <a:lnTo>
                      <a:pt x="2112" y="905"/>
                    </a:lnTo>
                    <a:lnTo>
                      <a:pt x="2134" y="916"/>
                    </a:lnTo>
                    <a:lnTo>
                      <a:pt x="2152" y="930"/>
                    </a:lnTo>
                    <a:lnTo>
                      <a:pt x="2168" y="948"/>
                    </a:lnTo>
                    <a:lnTo>
                      <a:pt x="2179" y="968"/>
                    </a:lnTo>
                    <a:lnTo>
                      <a:pt x="2186" y="991"/>
                    </a:lnTo>
                    <a:lnTo>
                      <a:pt x="2188" y="1015"/>
                    </a:lnTo>
                    <a:lnTo>
                      <a:pt x="2187" y="1195"/>
                    </a:lnTo>
                    <a:lnTo>
                      <a:pt x="2183" y="1219"/>
                    </a:lnTo>
                    <a:lnTo>
                      <a:pt x="2176" y="1241"/>
                    </a:lnTo>
                    <a:lnTo>
                      <a:pt x="2165" y="1262"/>
                    </a:lnTo>
                    <a:lnTo>
                      <a:pt x="2150" y="1280"/>
                    </a:lnTo>
                    <a:lnTo>
                      <a:pt x="2130" y="1293"/>
                    </a:lnTo>
                    <a:lnTo>
                      <a:pt x="2108" y="1304"/>
                    </a:lnTo>
                    <a:lnTo>
                      <a:pt x="1847" y="1395"/>
                    </a:lnTo>
                    <a:lnTo>
                      <a:pt x="1832" y="1430"/>
                    </a:lnTo>
                    <a:lnTo>
                      <a:pt x="1949" y="1681"/>
                    </a:lnTo>
                    <a:lnTo>
                      <a:pt x="1956" y="1704"/>
                    </a:lnTo>
                    <a:lnTo>
                      <a:pt x="1960" y="1727"/>
                    </a:lnTo>
                    <a:lnTo>
                      <a:pt x="1957" y="1750"/>
                    </a:lnTo>
                    <a:lnTo>
                      <a:pt x="1951" y="1773"/>
                    </a:lnTo>
                    <a:lnTo>
                      <a:pt x="1940" y="1794"/>
                    </a:lnTo>
                    <a:lnTo>
                      <a:pt x="1925" y="1813"/>
                    </a:lnTo>
                    <a:lnTo>
                      <a:pt x="1796" y="1939"/>
                    </a:lnTo>
                    <a:lnTo>
                      <a:pt x="1778" y="1953"/>
                    </a:lnTo>
                    <a:lnTo>
                      <a:pt x="1758" y="1964"/>
                    </a:lnTo>
                    <a:lnTo>
                      <a:pt x="1737" y="1970"/>
                    </a:lnTo>
                    <a:lnTo>
                      <a:pt x="1715" y="1972"/>
                    </a:lnTo>
                    <a:lnTo>
                      <a:pt x="1689" y="1969"/>
                    </a:lnTo>
                    <a:lnTo>
                      <a:pt x="1665" y="1960"/>
                    </a:lnTo>
                    <a:lnTo>
                      <a:pt x="1416" y="1839"/>
                    </a:lnTo>
                    <a:lnTo>
                      <a:pt x="1379" y="1854"/>
                    </a:lnTo>
                    <a:lnTo>
                      <a:pt x="1284" y="2114"/>
                    </a:lnTo>
                    <a:lnTo>
                      <a:pt x="1274" y="2136"/>
                    </a:lnTo>
                    <a:lnTo>
                      <a:pt x="1260" y="2154"/>
                    </a:lnTo>
                    <a:lnTo>
                      <a:pt x="1241" y="2170"/>
                    </a:lnTo>
                    <a:lnTo>
                      <a:pt x="1221" y="2180"/>
                    </a:lnTo>
                    <a:lnTo>
                      <a:pt x="1199" y="2188"/>
                    </a:lnTo>
                    <a:lnTo>
                      <a:pt x="1175" y="2190"/>
                    </a:lnTo>
                    <a:lnTo>
                      <a:pt x="1171" y="2190"/>
                    </a:lnTo>
                    <a:lnTo>
                      <a:pt x="1159" y="2190"/>
                    </a:lnTo>
                    <a:lnTo>
                      <a:pt x="1142" y="2190"/>
                    </a:lnTo>
                    <a:lnTo>
                      <a:pt x="1121" y="2189"/>
                    </a:lnTo>
                    <a:lnTo>
                      <a:pt x="1096" y="2189"/>
                    </a:lnTo>
                    <a:lnTo>
                      <a:pt x="1072" y="2189"/>
                    </a:lnTo>
                    <a:lnTo>
                      <a:pt x="1048" y="2189"/>
                    </a:lnTo>
                    <a:lnTo>
                      <a:pt x="1027" y="2189"/>
                    </a:lnTo>
                    <a:lnTo>
                      <a:pt x="1009" y="2189"/>
                    </a:lnTo>
                    <a:lnTo>
                      <a:pt x="998" y="2189"/>
                    </a:lnTo>
                    <a:lnTo>
                      <a:pt x="994" y="2189"/>
                    </a:lnTo>
                    <a:lnTo>
                      <a:pt x="971" y="2185"/>
                    </a:lnTo>
                    <a:lnTo>
                      <a:pt x="948" y="2178"/>
                    </a:lnTo>
                    <a:lnTo>
                      <a:pt x="927" y="2167"/>
                    </a:lnTo>
                    <a:lnTo>
                      <a:pt x="910" y="2151"/>
                    </a:lnTo>
                    <a:lnTo>
                      <a:pt x="896" y="2132"/>
                    </a:lnTo>
                    <a:lnTo>
                      <a:pt x="886" y="2110"/>
                    </a:lnTo>
                    <a:lnTo>
                      <a:pt x="795" y="1849"/>
                    </a:lnTo>
                    <a:lnTo>
                      <a:pt x="759" y="1833"/>
                    </a:lnTo>
                    <a:lnTo>
                      <a:pt x="508" y="1951"/>
                    </a:lnTo>
                    <a:lnTo>
                      <a:pt x="485" y="1958"/>
                    </a:lnTo>
                    <a:lnTo>
                      <a:pt x="459" y="1962"/>
                    </a:lnTo>
                    <a:lnTo>
                      <a:pt x="436" y="1959"/>
                    </a:lnTo>
                    <a:lnTo>
                      <a:pt x="416" y="1952"/>
                    </a:lnTo>
                    <a:lnTo>
                      <a:pt x="395" y="1941"/>
                    </a:lnTo>
                    <a:lnTo>
                      <a:pt x="377" y="1927"/>
                    </a:lnTo>
                    <a:lnTo>
                      <a:pt x="250" y="1798"/>
                    </a:lnTo>
                    <a:lnTo>
                      <a:pt x="236" y="1779"/>
                    </a:lnTo>
                    <a:lnTo>
                      <a:pt x="225" y="1758"/>
                    </a:lnTo>
                    <a:lnTo>
                      <a:pt x="219" y="1735"/>
                    </a:lnTo>
                    <a:lnTo>
                      <a:pt x="217" y="1713"/>
                    </a:lnTo>
                    <a:lnTo>
                      <a:pt x="221" y="1688"/>
                    </a:lnTo>
                    <a:lnTo>
                      <a:pt x="228" y="1667"/>
                    </a:lnTo>
                    <a:lnTo>
                      <a:pt x="349" y="1417"/>
                    </a:lnTo>
                    <a:lnTo>
                      <a:pt x="335" y="1381"/>
                    </a:lnTo>
                    <a:lnTo>
                      <a:pt x="75" y="1286"/>
                    </a:lnTo>
                    <a:lnTo>
                      <a:pt x="54" y="1275"/>
                    </a:lnTo>
                    <a:lnTo>
                      <a:pt x="35" y="1260"/>
                    </a:lnTo>
                    <a:lnTo>
                      <a:pt x="20" y="1243"/>
                    </a:lnTo>
                    <a:lnTo>
                      <a:pt x="8" y="1223"/>
                    </a:lnTo>
                    <a:lnTo>
                      <a:pt x="1" y="1200"/>
                    </a:lnTo>
                    <a:lnTo>
                      <a:pt x="0" y="1176"/>
                    </a:lnTo>
                    <a:lnTo>
                      <a:pt x="1" y="996"/>
                    </a:lnTo>
                    <a:lnTo>
                      <a:pt x="3" y="971"/>
                    </a:lnTo>
                    <a:lnTo>
                      <a:pt x="11" y="950"/>
                    </a:lnTo>
                    <a:lnTo>
                      <a:pt x="23" y="929"/>
                    </a:lnTo>
                    <a:lnTo>
                      <a:pt x="38" y="912"/>
                    </a:lnTo>
                    <a:lnTo>
                      <a:pt x="57" y="898"/>
                    </a:lnTo>
                    <a:lnTo>
                      <a:pt x="78" y="888"/>
                    </a:lnTo>
                    <a:lnTo>
                      <a:pt x="340" y="797"/>
                    </a:lnTo>
                    <a:lnTo>
                      <a:pt x="355" y="761"/>
                    </a:lnTo>
                    <a:lnTo>
                      <a:pt x="239" y="509"/>
                    </a:lnTo>
                    <a:lnTo>
                      <a:pt x="231" y="486"/>
                    </a:lnTo>
                    <a:lnTo>
                      <a:pt x="228" y="464"/>
                    </a:lnTo>
                    <a:lnTo>
                      <a:pt x="229" y="441"/>
                    </a:lnTo>
                    <a:lnTo>
                      <a:pt x="237" y="418"/>
                    </a:lnTo>
                    <a:lnTo>
                      <a:pt x="248" y="397"/>
                    </a:lnTo>
                    <a:lnTo>
                      <a:pt x="262" y="379"/>
                    </a:lnTo>
                    <a:lnTo>
                      <a:pt x="391" y="252"/>
                    </a:lnTo>
                    <a:lnTo>
                      <a:pt x="410" y="237"/>
                    </a:lnTo>
                    <a:lnTo>
                      <a:pt x="429" y="228"/>
                    </a:lnTo>
                    <a:lnTo>
                      <a:pt x="451" y="220"/>
                    </a:lnTo>
                    <a:lnTo>
                      <a:pt x="473" y="219"/>
                    </a:lnTo>
                    <a:lnTo>
                      <a:pt x="498" y="222"/>
                    </a:lnTo>
                    <a:lnTo>
                      <a:pt x="523" y="230"/>
                    </a:lnTo>
                    <a:lnTo>
                      <a:pt x="772" y="351"/>
                    </a:lnTo>
                    <a:lnTo>
                      <a:pt x="809" y="337"/>
                    </a:lnTo>
                    <a:lnTo>
                      <a:pt x="903" y="77"/>
                    </a:lnTo>
                    <a:lnTo>
                      <a:pt x="914" y="55"/>
                    </a:lnTo>
                    <a:lnTo>
                      <a:pt x="928" y="37"/>
                    </a:lnTo>
                    <a:lnTo>
                      <a:pt x="945" y="22"/>
                    </a:lnTo>
                    <a:lnTo>
                      <a:pt x="966" y="10"/>
                    </a:lnTo>
                    <a:lnTo>
                      <a:pt x="989" y="3"/>
                    </a:lnTo>
                    <a:lnTo>
                      <a:pt x="1012" y="0"/>
                    </a:lnTo>
                    <a:close/>
                  </a:path>
                </a:pathLst>
              </a:custGeom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white"/>
                  </a:solidFill>
                  <a:latin typeface="Arial"/>
                  <a:ea typeface="ＭＳ Ｐゴシック"/>
                  <a:cs typeface="ＭＳ Ｐゴシック"/>
                </a:endParaRPr>
              </a:p>
            </p:txBody>
          </p:sp>
          <p:sp>
            <p:nvSpPr>
              <p:cNvPr id="332" name="Freeform 331"/>
              <p:cNvSpPr>
                <a:spLocks noEditPoints="1"/>
              </p:cNvSpPr>
              <p:nvPr/>
            </p:nvSpPr>
            <p:spPr bwMode="auto">
              <a:xfrm>
                <a:off x="2254" y="913"/>
                <a:ext cx="391" cy="391"/>
              </a:xfrm>
              <a:custGeom>
                <a:avLst/>
                <a:gdLst>
                  <a:gd name="T0" fmla="*/ 915 w 1957"/>
                  <a:gd name="T1" fmla="*/ 435 h 1957"/>
                  <a:gd name="T2" fmla="*/ 794 w 1957"/>
                  <a:gd name="T3" fmla="*/ 464 h 1957"/>
                  <a:gd name="T4" fmla="*/ 685 w 1957"/>
                  <a:gd name="T5" fmla="*/ 517 h 1957"/>
                  <a:gd name="T6" fmla="*/ 592 w 1957"/>
                  <a:gd name="T7" fmla="*/ 592 h 1957"/>
                  <a:gd name="T8" fmla="*/ 517 w 1957"/>
                  <a:gd name="T9" fmla="*/ 685 h 1957"/>
                  <a:gd name="T10" fmla="*/ 464 w 1957"/>
                  <a:gd name="T11" fmla="*/ 794 h 1957"/>
                  <a:gd name="T12" fmla="*/ 435 w 1957"/>
                  <a:gd name="T13" fmla="*/ 915 h 1957"/>
                  <a:gd name="T14" fmla="*/ 435 w 1957"/>
                  <a:gd name="T15" fmla="*/ 1042 h 1957"/>
                  <a:gd name="T16" fmla="*/ 464 w 1957"/>
                  <a:gd name="T17" fmla="*/ 1163 h 1957"/>
                  <a:gd name="T18" fmla="*/ 517 w 1957"/>
                  <a:gd name="T19" fmla="*/ 1271 h 1957"/>
                  <a:gd name="T20" fmla="*/ 592 w 1957"/>
                  <a:gd name="T21" fmla="*/ 1366 h 1957"/>
                  <a:gd name="T22" fmla="*/ 685 w 1957"/>
                  <a:gd name="T23" fmla="*/ 1441 h 1957"/>
                  <a:gd name="T24" fmla="*/ 794 w 1957"/>
                  <a:gd name="T25" fmla="*/ 1494 h 1957"/>
                  <a:gd name="T26" fmla="*/ 915 w 1957"/>
                  <a:gd name="T27" fmla="*/ 1522 h 1957"/>
                  <a:gd name="T28" fmla="*/ 1043 w 1957"/>
                  <a:gd name="T29" fmla="*/ 1522 h 1957"/>
                  <a:gd name="T30" fmla="*/ 1163 w 1957"/>
                  <a:gd name="T31" fmla="*/ 1494 h 1957"/>
                  <a:gd name="T32" fmla="*/ 1272 w 1957"/>
                  <a:gd name="T33" fmla="*/ 1441 h 1957"/>
                  <a:gd name="T34" fmla="*/ 1366 w 1957"/>
                  <a:gd name="T35" fmla="*/ 1366 h 1957"/>
                  <a:gd name="T36" fmla="*/ 1441 w 1957"/>
                  <a:gd name="T37" fmla="*/ 1271 h 1957"/>
                  <a:gd name="T38" fmla="*/ 1494 w 1957"/>
                  <a:gd name="T39" fmla="*/ 1163 h 1957"/>
                  <a:gd name="T40" fmla="*/ 1522 w 1957"/>
                  <a:gd name="T41" fmla="*/ 1042 h 1957"/>
                  <a:gd name="T42" fmla="*/ 1522 w 1957"/>
                  <a:gd name="T43" fmla="*/ 915 h 1957"/>
                  <a:gd name="T44" fmla="*/ 1494 w 1957"/>
                  <a:gd name="T45" fmla="*/ 794 h 1957"/>
                  <a:gd name="T46" fmla="*/ 1441 w 1957"/>
                  <a:gd name="T47" fmla="*/ 685 h 1957"/>
                  <a:gd name="T48" fmla="*/ 1366 w 1957"/>
                  <a:gd name="T49" fmla="*/ 592 h 1957"/>
                  <a:gd name="T50" fmla="*/ 1272 w 1957"/>
                  <a:gd name="T51" fmla="*/ 517 h 1957"/>
                  <a:gd name="T52" fmla="*/ 1163 w 1957"/>
                  <a:gd name="T53" fmla="*/ 464 h 1957"/>
                  <a:gd name="T54" fmla="*/ 1043 w 1957"/>
                  <a:gd name="T55" fmla="*/ 435 h 1957"/>
                  <a:gd name="T56" fmla="*/ 897 w 1957"/>
                  <a:gd name="T57" fmla="*/ 0 h 1957"/>
                  <a:gd name="T58" fmla="*/ 1185 w 1957"/>
                  <a:gd name="T59" fmla="*/ 311 h 1957"/>
                  <a:gd name="T60" fmla="*/ 1613 w 1957"/>
                  <a:gd name="T61" fmla="*/ 228 h 1957"/>
                  <a:gd name="T62" fmla="*/ 1596 w 1957"/>
                  <a:gd name="T63" fmla="*/ 652 h 1957"/>
                  <a:gd name="T64" fmla="*/ 1957 w 1957"/>
                  <a:gd name="T65" fmla="*/ 897 h 1957"/>
                  <a:gd name="T66" fmla="*/ 1646 w 1957"/>
                  <a:gd name="T67" fmla="*/ 1184 h 1957"/>
                  <a:gd name="T68" fmla="*/ 1729 w 1957"/>
                  <a:gd name="T69" fmla="*/ 1612 h 1957"/>
                  <a:gd name="T70" fmla="*/ 1304 w 1957"/>
                  <a:gd name="T71" fmla="*/ 1596 h 1957"/>
                  <a:gd name="T72" fmla="*/ 1060 w 1957"/>
                  <a:gd name="T73" fmla="*/ 1957 h 1957"/>
                  <a:gd name="T74" fmla="*/ 772 w 1957"/>
                  <a:gd name="T75" fmla="*/ 1645 h 1957"/>
                  <a:gd name="T76" fmla="*/ 344 w 1957"/>
                  <a:gd name="T77" fmla="*/ 1729 h 1957"/>
                  <a:gd name="T78" fmla="*/ 361 w 1957"/>
                  <a:gd name="T79" fmla="*/ 1304 h 1957"/>
                  <a:gd name="T80" fmla="*/ 0 w 1957"/>
                  <a:gd name="T81" fmla="*/ 1060 h 1957"/>
                  <a:gd name="T82" fmla="*/ 312 w 1957"/>
                  <a:gd name="T83" fmla="*/ 772 h 1957"/>
                  <a:gd name="T84" fmla="*/ 229 w 1957"/>
                  <a:gd name="T85" fmla="*/ 344 h 1957"/>
                  <a:gd name="T86" fmla="*/ 653 w 1957"/>
                  <a:gd name="T87" fmla="*/ 361 h 1957"/>
                  <a:gd name="T88" fmla="*/ 897 w 1957"/>
                  <a:gd name="T89" fmla="*/ 0 h 19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957" h="1957">
                    <a:moveTo>
                      <a:pt x="979" y="431"/>
                    </a:moveTo>
                    <a:lnTo>
                      <a:pt x="915" y="435"/>
                    </a:lnTo>
                    <a:lnTo>
                      <a:pt x="853" y="446"/>
                    </a:lnTo>
                    <a:lnTo>
                      <a:pt x="794" y="464"/>
                    </a:lnTo>
                    <a:lnTo>
                      <a:pt x="738" y="487"/>
                    </a:lnTo>
                    <a:lnTo>
                      <a:pt x="685" y="517"/>
                    </a:lnTo>
                    <a:lnTo>
                      <a:pt x="637" y="552"/>
                    </a:lnTo>
                    <a:lnTo>
                      <a:pt x="592" y="592"/>
                    </a:lnTo>
                    <a:lnTo>
                      <a:pt x="552" y="637"/>
                    </a:lnTo>
                    <a:lnTo>
                      <a:pt x="517" y="685"/>
                    </a:lnTo>
                    <a:lnTo>
                      <a:pt x="487" y="738"/>
                    </a:lnTo>
                    <a:lnTo>
                      <a:pt x="464" y="794"/>
                    </a:lnTo>
                    <a:lnTo>
                      <a:pt x="446" y="853"/>
                    </a:lnTo>
                    <a:lnTo>
                      <a:pt x="435" y="915"/>
                    </a:lnTo>
                    <a:lnTo>
                      <a:pt x="431" y="979"/>
                    </a:lnTo>
                    <a:lnTo>
                      <a:pt x="435" y="1042"/>
                    </a:lnTo>
                    <a:lnTo>
                      <a:pt x="446" y="1103"/>
                    </a:lnTo>
                    <a:lnTo>
                      <a:pt x="464" y="1163"/>
                    </a:lnTo>
                    <a:lnTo>
                      <a:pt x="487" y="1219"/>
                    </a:lnTo>
                    <a:lnTo>
                      <a:pt x="517" y="1271"/>
                    </a:lnTo>
                    <a:lnTo>
                      <a:pt x="552" y="1321"/>
                    </a:lnTo>
                    <a:lnTo>
                      <a:pt x="592" y="1366"/>
                    </a:lnTo>
                    <a:lnTo>
                      <a:pt x="637" y="1406"/>
                    </a:lnTo>
                    <a:lnTo>
                      <a:pt x="685" y="1441"/>
                    </a:lnTo>
                    <a:lnTo>
                      <a:pt x="738" y="1470"/>
                    </a:lnTo>
                    <a:lnTo>
                      <a:pt x="794" y="1494"/>
                    </a:lnTo>
                    <a:lnTo>
                      <a:pt x="853" y="1511"/>
                    </a:lnTo>
                    <a:lnTo>
                      <a:pt x="915" y="1522"/>
                    </a:lnTo>
                    <a:lnTo>
                      <a:pt x="979" y="1525"/>
                    </a:lnTo>
                    <a:lnTo>
                      <a:pt x="1043" y="1522"/>
                    </a:lnTo>
                    <a:lnTo>
                      <a:pt x="1105" y="1511"/>
                    </a:lnTo>
                    <a:lnTo>
                      <a:pt x="1163" y="1494"/>
                    </a:lnTo>
                    <a:lnTo>
                      <a:pt x="1220" y="1470"/>
                    </a:lnTo>
                    <a:lnTo>
                      <a:pt x="1272" y="1441"/>
                    </a:lnTo>
                    <a:lnTo>
                      <a:pt x="1321" y="1406"/>
                    </a:lnTo>
                    <a:lnTo>
                      <a:pt x="1366" y="1366"/>
                    </a:lnTo>
                    <a:lnTo>
                      <a:pt x="1406" y="1321"/>
                    </a:lnTo>
                    <a:lnTo>
                      <a:pt x="1441" y="1271"/>
                    </a:lnTo>
                    <a:lnTo>
                      <a:pt x="1470" y="1219"/>
                    </a:lnTo>
                    <a:lnTo>
                      <a:pt x="1494" y="1163"/>
                    </a:lnTo>
                    <a:lnTo>
                      <a:pt x="1511" y="1103"/>
                    </a:lnTo>
                    <a:lnTo>
                      <a:pt x="1522" y="1042"/>
                    </a:lnTo>
                    <a:lnTo>
                      <a:pt x="1525" y="979"/>
                    </a:lnTo>
                    <a:lnTo>
                      <a:pt x="1522" y="915"/>
                    </a:lnTo>
                    <a:lnTo>
                      <a:pt x="1511" y="853"/>
                    </a:lnTo>
                    <a:lnTo>
                      <a:pt x="1494" y="794"/>
                    </a:lnTo>
                    <a:lnTo>
                      <a:pt x="1470" y="738"/>
                    </a:lnTo>
                    <a:lnTo>
                      <a:pt x="1441" y="685"/>
                    </a:lnTo>
                    <a:lnTo>
                      <a:pt x="1406" y="637"/>
                    </a:lnTo>
                    <a:lnTo>
                      <a:pt x="1366" y="592"/>
                    </a:lnTo>
                    <a:lnTo>
                      <a:pt x="1321" y="552"/>
                    </a:lnTo>
                    <a:lnTo>
                      <a:pt x="1272" y="517"/>
                    </a:lnTo>
                    <a:lnTo>
                      <a:pt x="1220" y="487"/>
                    </a:lnTo>
                    <a:lnTo>
                      <a:pt x="1163" y="464"/>
                    </a:lnTo>
                    <a:lnTo>
                      <a:pt x="1105" y="446"/>
                    </a:lnTo>
                    <a:lnTo>
                      <a:pt x="1043" y="435"/>
                    </a:lnTo>
                    <a:lnTo>
                      <a:pt x="979" y="431"/>
                    </a:lnTo>
                    <a:close/>
                    <a:moveTo>
                      <a:pt x="897" y="0"/>
                    </a:moveTo>
                    <a:lnTo>
                      <a:pt x="1077" y="1"/>
                    </a:lnTo>
                    <a:lnTo>
                      <a:pt x="1185" y="311"/>
                    </a:lnTo>
                    <a:lnTo>
                      <a:pt x="1315" y="367"/>
                    </a:lnTo>
                    <a:lnTo>
                      <a:pt x="1613" y="228"/>
                    </a:lnTo>
                    <a:lnTo>
                      <a:pt x="1739" y="357"/>
                    </a:lnTo>
                    <a:lnTo>
                      <a:pt x="1596" y="652"/>
                    </a:lnTo>
                    <a:lnTo>
                      <a:pt x="1649" y="784"/>
                    </a:lnTo>
                    <a:lnTo>
                      <a:pt x="1957" y="897"/>
                    </a:lnTo>
                    <a:lnTo>
                      <a:pt x="1956" y="1077"/>
                    </a:lnTo>
                    <a:lnTo>
                      <a:pt x="1646" y="1184"/>
                    </a:lnTo>
                    <a:lnTo>
                      <a:pt x="1591" y="1315"/>
                    </a:lnTo>
                    <a:lnTo>
                      <a:pt x="1729" y="1612"/>
                    </a:lnTo>
                    <a:lnTo>
                      <a:pt x="1600" y="1739"/>
                    </a:lnTo>
                    <a:lnTo>
                      <a:pt x="1304" y="1596"/>
                    </a:lnTo>
                    <a:lnTo>
                      <a:pt x="1174" y="1649"/>
                    </a:lnTo>
                    <a:lnTo>
                      <a:pt x="1060" y="1957"/>
                    </a:lnTo>
                    <a:lnTo>
                      <a:pt x="880" y="1956"/>
                    </a:lnTo>
                    <a:lnTo>
                      <a:pt x="772" y="1645"/>
                    </a:lnTo>
                    <a:lnTo>
                      <a:pt x="642" y="1589"/>
                    </a:lnTo>
                    <a:lnTo>
                      <a:pt x="344" y="1729"/>
                    </a:lnTo>
                    <a:lnTo>
                      <a:pt x="218" y="1599"/>
                    </a:lnTo>
                    <a:lnTo>
                      <a:pt x="361" y="1304"/>
                    </a:lnTo>
                    <a:lnTo>
                      <a:pt x="308" y="1172"/>
                    </a:lnTo>
                    <a:lnTo>
                      <a:pt x="0" y="1060"/>
                    </a:lnTo>
                    <a:lnTo>
                      <a:pt x="2" y="880"/>
                    </a:lnTo>
                    <a:lnTo>
                      <a:pt x="312" y="772"/>
                    </a:lnTo>
                    <a:lnTo>
                      <a:pt x="367" y="642"/>
                    </a:lnTo>
                    <a:lnTo>
                      <a:pt x="229" y="344"/>
                    </a:lnTo>
                    <a:lnTo>
                      <a:pt x="358" y="217"/>
                    </a:lnTo>
                    <a:lnTo>
                      <a:pt x="653" y="361"/>
                    </a:lnTo>
                    <a:lnTo>
                      <a:pt x="784" y="308"/>
                    </a:lnTo>
                    <a:lnTo>
                      <a:pt x="897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white"/>
                  </a:solidFill>
                  <a:latin typeface="Arial"/>
                  <a:ea typeface="ＭＳ Ｐゴシック"/>
                  <a:cs typeface="ＭＳ Ｐゴシック"/>
                </a:endParaRPr>
              </a:p>
            </p:txBody>
          </p:sp>
          <p:sp>
            <p:nvSpPr>
              <p:cNvPr id="333" name="Freeform 332"/>
              <p:cNvSpPr>
                <a:spLocks noEditPoints="1"/>
              </p:cNvSpPr>
              <p:nvPr/>
            </p:nvSpPr>
            <p:spPr bwMode="auto">
              <a:xfrm>
                <a:off x="2364" y="1022"/>
                <a:ext cx="171" cy="172"/>
              </a:xfrm>
              <a:custGeom>
                <a:avLst/>
                <a:gdLst>
                  <a:gd name="T0" fmla="*/ 385 w 859"/>
                  <a:gd name="T1" fmla="*/ 161 h 860"/>
                  <a:gd name="T2" fmla="*/ 304 w 859"/>
                  <a:gd name="T3" fmla="*/ 189 h 860"/>
                  <a:gd name="T4" fmla="*/ 237 w 859"/>
                  <a:gd name="T5" fmla="*/ 237 h 860"/>
                  <a:gd name="T6" fmla="*/ 188 w 859"/>
                  <a:gd name="T7" fmla="*/ 305 h 860"/>
                  <a:gd name="T8" fmla="*/ 160 w 859"/>
                  <a:gd name="T9" fmla="*/ 386 h 860"/>
                  <a:gd name="T10" fmla="*/ 160 w 859"/>
                  <a:gd name="T11" fmla="*/ 474 h 860"/>
                  <a:gd name="T12" fmla="*/ 188 w 859"/>
                  <a:gd name="T13" fmla="*/ 555 h 860"/>
                  <a:gd name="T14" fmla="*/ 237 w 859"/>
                  <a:gd name="T15" fmla="*/ 623 h 860"/>
                  <a:gd name="T16" fmla="*/ 304 w 859"/>
                  <a:gd name="T17" fmla="*/ 673 h 860"/>
                  <a:gd name="T18" fmla="*/ 385 w 859"/>
                  <a:gd name="T19" fmla="*/ 699 h 860"/>
                  <a:gd name="T20" fmla="*/ 474 w 859"/>
                  <a:gd name="T21" fmla="*/ 699 h 860"/>
                  <a:gd name="T22" fmla="*/ 555 w 859"/>
                  <a:gd name="T23" fmla="*/ 673 h 860"/>
                  <a:gd name="T24" fmla="*/ 622 w 859"/>
                  <a:gd name="T25" fmla="*/ 623 h 860"/>
                  <a:gd name="T26" fmla="*/ 672 w 859"/>
                  <a:gd name="T27" fmla="*/ 555 h 860"/>
                  <a:gd name="T28" fmla="*/ 698 w 859"/>
                  <a:gd name="T29" fmla="*/ 474 h 860"/>
                  <a:gd name="T30" fmla="*/ 698 w 859"/>
                  <a:gd name="T31" fmla="*/ 386 h 860"/>
                  <a:gd name="T32" fmla="*/ 672 w 859"/>
                  <a:gd name="T33" fmla="*/ 305 h 860"/>
                  <a:gd name="T34" fmla="*/ 622 w 859"/>
                  <a:gd name="T35" fmla="*/ 237 h 860"/>
                  <a:gd name="T36" fmla="*/ 555 w 859"/>
                  <a:gd name="T37" fmla="*/ 189 h 860"/>
                  <a:gd name="T38" fmla="*/ 474 w 859"/>
                  <a:gd name="T39" fmla="*/ 161 h 860"/>
                  <a:gd name="T40" fmla="*/ 430 w 859"/>
                  <a:gd name="T41" fmla="*/ 0 h 860"/>
                  <a:gd name="T42" fmla="*/ 535 w 859"/>
                  <a:gd name="T43" fmla="*/ 14 h 860"/>
                  <a:gd name="T44" fmla="*/ 632 w 859"/>
                  <a:gd name="T45" fmla="*/ 51 h 860"/>
                  <a:gd name="T46" fmla="*/ 715 w 859"/>
                  <a:gd name="T47" fmla="*/ 109 h 860"/>
                  <a:gd name="T48" fmla="*/ 782 w 859"/>
                  <a:gd name="T49" fmla="*/ 185 h 860"/>
                  <a:gd name="T50" fmla="*/ 830 w 859"/>
                  <a:gd name="T51" fmla="*/ 275 h 860"/>
                  <a:gd name="T52" fmla="*/ 856 w 859"/>
                  <a:gd name="T53" fmla="*/ 376 h 860"/>
                  <a:gd name="T54" fmla="*/ 856 w 859"/>
                  <a:gd name="T55" fmla="*/ 484 h 860"/>
                  <a:gd name="T56" fmla="*/ 830 w 859"/>
                  <a:gd name="T57" fmla="*/ 586 h 860"/>
                  <a:gd name="T58" fmla="*/ 782 w 859"/>
                  <a:gd name="T59" fmla="*/ 676 h 860"/>
                  <a:gd name="T60" fmla="*/ 715 w 859"/>
                  <a:gd name="T61" fmla="*/ 751 h 860"/>
                  <a:gd name="T62" fmla="*/ 632 w 859"/>
                  <a:gd name="T63" fmla="*/ 809 h 860"/>
                  <a:gd name="T64" fmla="*/ 535 w 859"/>
                  <a:gd name="T65" fmla="*/ 847 h 860"/>
                  <a:gd name="T66" fmla="*/ 430 w 859"/>
                  <a:gd name="T67" fmla="*/ 860 h 860"/>
                  <a:gd name="T68" fmla="*/ 324 w 859"/>
                  <a:gd name="T69" fmla="*/ 847 h 860"/>
                  <a:gd name="T70" fmla="*/ 228 w 859"/>
                  <a:gd name="T71" fmla="*/ 809 h 860"/>
                  <a:gd name="T72" fmla="*/ 145 w 859"/>
                  <a:gd name="T73" fmla="*/ 751 h 860"/>
                  <a:gd name="T74" fmla="*/ 77 w 859"/>
                  <a:gd name="T75" fmla="*/ 676 h 860"/>
                  <a:gd name="T76" fmla="*/ 29 w 859"/>
                  <a:gd name="T77" fmla="*/ 586 h 860"/>
                  <a:gd name="T78" fmla="*/ 3 w 859"/>
                  <a:gd name="T79" fmla="*/ 484 h 860"/>
                  <a:gd name="T80" fmla="*/ 3 w 859"/>
                  <a:gd name="T81" fmla="*/ 376 h 860"/>
                  <a:gd name="T82" fmla="*/ 29 w 859"/>
                  <a:gd name="T83" fmla="*/ 275 h 860"/>
                  <a:gd name="T84" fmla="*/ 77 w 859"/>
                  <a:gd name="T85" fmla="*/ 185 h 860"/>
                  <a:gd name="T86" fmla="*/ 145 w 859"/>
                  <a:gd name="T87" fmla="*/ 109 h 860"/>
                  <a:gd name="T88" fmla="*/ 228 w 859"/>
                  <a:gd name="T89" fmla="*/ 51 h 860"/>
                  <a:gd name="T90" fmla="*/ 324 w 859"/>
                  <a:gd name="T91" fmla="*/ 14 h 860"/>
                  <a:gd name="T92" fmla="*/ 430 w 859"/>
                  <a:gd name="T93" fmla="*/ 0 h 8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859" h="860">
                    <a:moveTo>
                      <a:pt x="430" y="158"/>
                    </a:moveTo>
                    <a:lnTo>
                      <a:pt x="385" y="161"/>
                    </a:lnTo>
                    <a:lnTo>
                      <a:pt x="344" y="172"/>
                    </a:lnTo>
                    <a:lnTo>
                      <a:pt x="304" y="189"/>
                    </a:lnTo>
                    <a:lnTo>
                      <a:pt x="269" y="211"/>
                    </a:lnTo>
                    <a:lnTo>
                      <a:pt x="237" y="237"/>
                    </a:lnTo>
                    <a:lnTo>
                      <a:pt x="210" y="270"/>
                    </a:lnTo>
                    <a:lnTo>
                      <a:pt x="188" y="305"/>
                    </a:lnTo>
                    <a:lnTo>
                      <a:pt x="171" y="344"/>
                    </a:lnTo>
                    <a:lnTo>
                      <a:pt x="160" y="386"/>
                    </a:lnTo>
                    <a:lnTo>
                      <a:pt x="158" y="431"/>
                    </a:lnTo>
                    <a:lnTo>
                      <a:pt x="160" y="474"/>
                    </a:lnTo>
                    <a:lnTo>
                      <a:pt x="171" y="517"/>
                    </a:lnTo>
                    <a:lnTo>
                      <a:pt x="188" y="555"/>
                    </a:lnTo>
                    <a:lnTo>
                      <a:pt x="210" y="592"/>
                    </a:lnTo>
                    <a:lnTo>
                      <a:pt x="237" y="623"/>
                    </a:lnTo>
                    <a:lnTo>
                      <a:pt x="269" y="650"/>
                    </a:lnTo>
                    <a:lnTo>
                      <a:pt x="304" y="673"/>
                    </a:lnTo>
                    <a:lnTo>
                      <a:pt x="344" y="688"/>
                    </a:lnTo>
                    <a:lnTo>
                      <a:pt x="385" y="699"/>
                    </a:lnTo>
                    <a:lnTo>
                      <a:pt x="430" y="703"/>
                    </a:lnTo>
                    <a:lnTo>
                      <a:pt x="474" y="699"/>
                    </a:lnTo>
                    <a:lnTo>
                      <a:pt x="516" y="688"/>
                    </a:lnTo>
                    <a:lnTo>
                      <a:pt x="555" y="673"/>
                    </a:lnTo>
                    <a:lnTo>
                      <a:pt x="591" y="650"/>
                    </a:lnTo>
                    <a:lnTo>
                      <a:pt x="622" y="623"/>
                    </a:lnTo>
                    <a:lnTo>
                      <a:pt x="650" y="592"/>
                    </a:lnTo>
                    <a:lnTo>
                      <a:pt x="672" y="555"/>
                    </a:lnTo>
                    <a:lnTo>
                      <a:pt x="689" y="517"/>
                    </a:lnTo>
                    <a:lnTo>
                      <a:pt x="698" y="474"/>
                    </a:lnTo>
                    <a:lnTo>
                      <a:pt x="702" y="431"/>
                    </a:lnTo>
                    <a:lnTo>
                      <a:pt x="698" y="386"/>
                    </a:lnTo>
                    <a:lnTo>
                      <a:pt x="689" y="344"/>
                    </a:lnTo>
                    <a:lnTo>
                      <a:pt x="672" y="305"/>
                    </a:lnTo>
                    <a:lnTo>
                      <a:pt x="650" y="270"/>
                    </a:lnTo>
                    <a:lnTo>
                      <a:pt x="622" y="237"/>
                    </a:lnTo>
                    <a:lnTo>
                      <a:pt x="591" y="211"/>
                    </a:lnTo>
                    <a:lnTo>
                      <a:pt x="555" y="189"/>
                    </a:lnTo>
                    <a:lnTo>
                      <a:pt x="516" y="172"/>
                    </a:lnTo>
                    <a:lnTo>
                      <a:pt x="474" y="161"/>
                    </a:lnTo>
                    <a:lnTo>
                      <a:pt x="430" y="158"/>
                    </a:lnTo>
                    <a:close/>
                    <a:moveTo>
                      <a:pt x="430" y="0"/>
                    </a:moveTo>
                    <a:lnTo>
                      <a:pt x="483" y="4"/>
                    </a:lnTo>
                    <a:lnTo>
                      <a:pt x="535" y="14"/>
                    </a:lnTo>
                    <a:lnTo>
                      <a:pt x="585" y="29"/>
                    </a:lnTo>
                    <a:lnTo>
                      <a:pt x="632" y="51"/>
                    </a:lnTo>
                    <a:lnTo>
                      <a:pt x="675" y="78"/>
                    </a:lnTo>
                    <a:lnTo>
                      <a:pt x="715" y="109"/>
                    </a:lnTo>
                    <a:lnTo>
                      <a:pt x="750" y="146"/>
                    </a:lnTo>
                    <a:lnTo>
                      <a:pt x="782" y="185"/>
                    </a:lnTo>
                    <a:lnTo>
                      <a:pt x="810" y="229"/>
                    </a:lnTo>
                    <a:lnTo>
                      <a:pt x="830" y="275"/>
                    </a:lnTo>
                    <a:lnTo>
                      <a:pt x="846" y="324"/>
                    </a:lnTo>
                    <a:lnTo>
                      <a:pt x="856" y="376"/>
                    </a:lnTo>
                    <a:lnTo>
                      <a:pt x="859" y="431"/>
                    </a:lnTo>
                    <a:lnTo>
                      <a:pt x="856" y="484"/>
                    </a:lnTo>
                    <a:lnTo>
                      <a:pt x="846" y="536"/>
                    </a:lnTo>
                    <a:lnTo>
                      <a:pt x="830" y="586"/>
                    </a:lnTo>
                    <a:lnTo>
                      <a:pt x="810" y="633"/>
                    </a:lnTo>
                    <a:lnTo>
                      <a:pt x="782" y="676"/>
                    </a:lnTo>
                    <a:lnTo>
                      <a:pt x="750" y="716"/>
                    </a:lnTo>
                    <a:lnTo>
                      <a:pt x="715" y="751"/>
                    </a:lnTo>
                    <a:lnTo>
                      <a:pt x="675" y="783"/>
                    </a:lnTo>
                    <a:lnTo>
                      <a:pt x="632" y="809"/>
                    </a:lnTo>
                    <a:lnTo>
                      <a:pt x="585" y="831"/>
                    </a:lnTo>
                    <a:lnTo>
                      <a:pt x="535" y="847"/>
                    </a:lnTo>
                    <a:lnTo>
                      <a:pt x="483" y="856"/>
                    </a:lnTo>
                    <a:lnTo>
                      <a:pt x="430" y="860"/>
                    </a:lnTo>
                    <a:lnTo>
                      <a:pt x="376" y="856"/>
                    </a:lnTo>
                    <a:lnTo>
                      <a:pt x="324" y="847"/>
                    </a:lnTo>
                    <a:lnTo>
                      <a:pt x="274" y="831"/>
                    </a:lnTo>
                    <a:lnTo>
                      <a:pt x="228" y="809"/>
                    </a:lnTo>
                    <a:lnTo>
                      <a:pt x="185" y="783"/>
                    </a:lnTo>
                    <a:lnTo>
                      <a:pt x="145" y="751"/>
                    </a:lnTo>
                    <a:lnTo>
                      <a:pt x="108" y="716"/>
                    </a:lnTo>
                    <a:lnTo>
                      <a:pt x="77" y="676"/>
                    </a:lnTo>
                    <a:lnTo>
                      <a:pt x="50" y="633"/>
                    </a:lnTo>
                    <a:lnTo>
                      <a:pt x="29" y="586"/>
                    </a:lnTo>
                    <a:lnTo>
                      <a:pt x="13" y="536"/>
                    </a:lnTo>
                    <a:lnTo>
                      <a:pt x="3" y="484"/>
                    </a:lnTo>
                    <a:lnTo>
                      <a:pt x="0" y="431"/>
                    </a:lnTo>
                    <a:lnTo>
                      <a:pt x="3" y="376"/>
                    </a:lnTo>
                    <a:lnTo>
                      <a:pt x="13" y="324"/>
                    </a:lnTo>
                    <a:lnTo>
                      <a:pt x="29" y="275"/>
                    </a:lnTo>
                    <a:lnTo>
                      <a:pt x="50" y="229"/>
                    </a:lnTo>
                    <a:lnTo>
                      <a:pt x="77" y="185"/>
                    </a:lnTo>
                    <a:lnTo>
                      <a:pt x="108" y="146"/>
                    </a:lnTo>
                    <a:lnTo>
                      <a:pt x="145" y="109"/>
                    </a:lnTo>
                    <a:lnTo>
                      <a:pt x="185" y="78"/>
                    </a:lnTo>
                    <a:lnTo>
                      <a:pt x="228" y="51"/>
                    </a:lnTo>
                    <a:lnTo>
                      <a:pt x="274" y="29"/>
                    </a:lnTo>
                    <a:lnTo>
                      <a:pt x="324" y="14"/>
                    </a:lnTo>
                    <a:lnTo>
                      <a:pt x="376" y="4"/>
                    </a:lnTo>
                    <a:lnTo>
                      <a:pt x="430" y="0"/>
                    </a:lnTo>
                    <a:close/>
                  </a:path>
                </a:pathLst>
              </a:custGeom>
              <a:solidFill>
                <a:srgbClr val="FABE3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white"/>
                  </a:solidFill>
                  <a:latin typeface="Arial"/>
                  <a:ea typeface="ＭＳ Ｐゴシック"/>
                  <a:cs typeface="ＭＳ Ｐゴシック"/>
                </a:endParaRPr>
              </a:p>
            </p:txBody>
          </p:sp>
        </p:grpSp>
        <p:grpSp>
          <p:nvGrpSpPr>
            <p:cNvPr id="334" name="Group 33"/>
            <p:cNvGrpSpPr>
              <a:grpSpLocks noChangeAspect="1"/>
            </p:cNvGrpSpPr>
            <p:nvPr/>
          </p:nvGrpSpPr>
          <p:grpSpPr bwMode="auto">
            <a:xfrm>
              <a:off x="2891552" y="4222832"/>
              <a:ext cx="366012" cy="366850"/>
              <a:chOff x="2231" y="889"/>
              <a:chExt cx="437" cy="438"/>
            </a:xfrm>
          </p:grpSpPr>
          <p:sp useBgFill="1">
            <p:nvSpPr>
              <p:cNvPr id="335" name="Freeform 334"/>
              <p:cNvSpPr>
                <a:spLocks/>
              </p:cNvSpPr>
              <p:nvPr/>
            </p:nvSpPr>
            <p:spPr bwMode="auto">
              <a:xfrm>
                <a:off x="2231" y="889"/>
                <a:ext cx="437" cy="438"/>
              </a:xfrm>
              <a:custGeom>
                <a:avLst/>
                <a:gdLst>
                  <a:gd name="T0" fmla="*/ 1027 w 2188"/>
                  <a:gd name="T1" fmla="*/ 0 h 2190"/>
                  <a:gd name="T2" fmla="*/ 1090 w 2188"/>
                  <a:gd name="T3" fmla="*/ 2 h 2190"/>
                  <a:gd name="T4" fmla="*/ 1160 w 2188"/>
                  <a:gd name="T5" fmla="*/ 2 h 2190"/>
                  <a:gd name="T6" fmla="*/ 1193 w 2188"/>
                  <a:gd name="T7" fmla="*/ 3 h 2190"/>
                  <a:gd name="T8" fmla="*/ 1260 w 2188"/>
                  <a:gd name="T9" fmla="*/ 25 h 2190"/>
                  <a:gd name="T10" fmla="*/ 1302 w 2188"/>
                  <a:gd name="T11" fmla="*/ 80 h 2190"/>
                  <a:gd name="T12" fmla="*/ 1679 w 2188"/>
                  <a:gd name="T13" fmla="*/ 241 h 2190"/>
                  <a:gd name="T14" fmla="*/ 1751 w 2188"/>
                  <a:gd name="T15" fmla="*/ 233 h 2190"/>
                  <a:gd name="T16" fmla="*/ 1811 w 2188"/>
                  <a:gd name="T17" fmla="*/ 264 h 2190"/>
                  <a:gd name="T18" fmla="*/ 1962 w 2188"/>
                  <a:gd name="T19" fmla="*/ 433 h 2190"/>
                  <a:gd name="T20" fmla="*/ 1967 w 2188"/>
                  <a:gd name="T21" fmla="*/ 502 h 2190"/>
                  <a:gd name="T22" fmla="*/ 1852 w 2188"/>
                  <a:gd name="T23" fmla="*/ 811 h 2190"/>
                  <a:gd name="T24" fmla="*/ 2152 w 2188"/>
                  <a:gd name="T25" fmla="*/ 930 h 2190"/>
                  <a:gd name="T26" fmla="*/ 2186 w 2188"/>
                  <a:gd name="T27" fmla="*/ 991 h 2190"/>
                  <a:gd name="T28" fmla="*/ 2183 w 2188"/>
                  <a:gd name="T29" fmla="*/ 1219 h 2190"/>
                  <a:gd name="T30" fmla="*/ 2150 w 2188"/>
                  <a:gd name="T31" fmla="*/ 1280 h 2190"/>
                  <a:gd name="T32" fmla="*/ 1847 w 2188"/>
                  <a:gd name="T33" fmla="*/ 1395 h 2190"/>
                  <a:gd name="T34" fmla="*/ 1956 w 2188"/>
                  <a:gd name="T35" fmla="*/ 1704 h 2190"/>
                  <a:gd name="T36" fmla="*/ 1951 w 2188"/>
                  <a:gd name="T37" fmla="*/ 1773 h 2190"/>
                  <a:gd name="T38" fmla="*/ 1796 w 2188"/>
                  <a:gd name="T39" fmla="*/ 1939 h 2190"/>
                  <a:gd name="T40" fmla="*/ 1737 w 2188"/>
                  <a:gd name="T41" fmla="*/ 1970 h 2190"/>
                  <a:gd name="T42" fmla="*/ 1665 w 2188"/>
                  <a:gd name="T43" fmla="*/ 1960 h 2190"/>
                  <a:gd name="T44" fmla="*/ 1284 w 2188"/>
                  <a:gd name="T45" fmla="*/ 2114 h 2190"/>
                  <a:gd name="T46" fmla="*/ 1241 w 2188"/>
                  <a:gd name="T47" fmla="*/ 2170 h 2190"/>
                  <a:gd name="T48" fmla="*/ 1175 w 2188"/>
                  <a:gd name="T49" fmla="*/ 2190 h 2190"/>
                  <a:gd name="T50" fmla="*/ 1142 w 2188"/>
                  <a:gd name="T51" fmla="*/ 2190 h 2190"/>
                  <a:gd name="T52" fmla="*/ 1072 w 2188"/>
                  <a:gd name="T53" fmla="*/ 2189 h 2190"/>
                  <a:gd name="T54" fmla="*/ 1009 w 2188"/>
                  <a:gd name="T55" fmla="*/ 2189 h 2190"/>
                  <a:gd name="T56" fmla="*/ 971 w 2188"/>
                  <a:gd name="T57" fmla="*/ 2185 h 2190"/>
                  <a:gd name="T58" fmla="*/ 910 w 2188"/>
                  <a:gd name="T59" fmla="*/ 2151 h 2190"/>
                  <a:gd name="T60" fmla="*/ 795 w 2188"/>
                  <a:gd name="T61" fmla="*/ 1849 h 2190"/>
                  <a:gd name="T62" fmla="*/ 485 w 2188"/>
                  <a:gd name="T63" fmla="*/ 1958 h 2190"/>
                  <a:gd name="T64" fmla="*/ 416 w 2188"/>
                  <a:gd name="T65" fmla="*/ 1952 h 2190"/>
                  <a:gd name="T66" fmla="*/ 250 w 2188"/>
                  <a:gd name="T67" fmla="*/ 1798 h 2190"/>
                  <a:gd name="T68" fmla="*/ 219 w 2188"/>
                  <a:gd name="T69" fmla="*/ 1735 h 2190"/>
                  <a:gd name="T70" fmla="*/ 228 w 2188"/>
                  <a:gd name="T71" fmla="*/ 1667 h 2190"/>
                  <a:gd name="T72" fmla="*/ 75 w 2188"/>
                  <a:gd name="T73" fmla="*/ 1286 h 2190"/>
                  <a:gd name="T74" fmla="*/ 20 w 2188"/>
                  <a:gd name="T75" fmla="*/ 1243 h 2190"/>
                  <a:gd name="T76" fmla="*/ 0 w 2188"/>
                  <a:gd name="T77" fmla="*/ 1176 h 2190"/>
                  <a:gd name="T78" fmla="*/ 11 w 2188"/>
                  <a:gd name="T79" fmla="*/ 950 h 2190"/>
                  <a:gd name="T80" fmla="*/ 57 w 2188"/>
                  <a:gd name="T81" fmla="*/ 898 h 2190"/>
                  <a:gd name="T82" fmla="*/ 355 w 2188"/>
                  <a:gd name="T83" fmla="*/ 761 h 2190"/>
                  <a:gd name="T84" fmla="*/ 228 w 2188"/>
                  <a:gd name="T85" fmla="*/ 464 h 2190"/>
                  <a:gd name="T86" fmla="*/ 248 w 2188"/>
                  <a:gd name="T87" fmla="*/ 397 h 2190"/>
                  <a:gd name="T88" fmla="*/ 410 w 2188"/>
                  <a:gd name="T89" fmla="*/ 237 h 2190"/>
                  <a:gd name="T90" fmla="*/ 473 w 2188"/>
                  <a:gd name="T91" fmla="*/ 219 h 2190"/>
                  <a:gd name="T92" fmla="*/ 772 w 2188"/>
                  <a:gd name="T93" fmla="*/ 351 h 2190"/>
                  <a:gd name="T94" fmla="*/ 914 w 2188"/>
                  <a:gd name="T95" fmla="*/ 55 h 2190"/>
                  <a:gd name="T96" fmla="*/ 966 w 2188"/>
                  <a:gd name="T97" fmla="*/ 10 h 2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188" h="2190">
                    <a:moveTo>
                      <a:pt x="1012" y="0"/>
                    </a:moveTo>
                    <a:lnTo>
                      <a:pt x="1017" y="0"/>
                    </a:lnTo>
                    <a:lnTo>
                      <a:pt x="1027" y="0"/>
                    </a:lnTo>
                    <a:lnTo>
                      <a:pt x="1046" y="2"/>
                    </a:lnTo>
                    <a:lnTo>
                      <a:pt x="1066" y="2"/>
                    </a:lnTo>
                    <a:lnTo>
                      <a:pt x="1090" y="2"/>
                    </a:lnTo>
                    <a:lnTo>
                      <a:pt x="1116" y="2"/>
                    </a:lnTo>
                    <a:lnTo>
                      <a:pt x="1139" y="2"/>
                    </a:lnTo>
                    <a:lnTo>
                      <a:pt x="1160" y="2"/>
                    </a:lnTo>
                    <a:lnTo>
                      <a:pt x="1177" y="3"/>
                    </a:lnTo>
                    <a:lnTo>
                      <a:pt x="1189" y="3"/>
                    </a:lnTo>
                    <a:lnTo>
                      <a:pt x="1193" y="3"/>
                    </a:lnTo>
                    <a:lnTo>
                      <a:pt x="1217" y="5"/>
                    </a:lnTo>
                    <a:lnTo>
                      <a:pt x="1240" y="13"/>
                    </a:lnTo>
                    <a:lnTo>
                      <a:pt x="1260" y="25"/>
                    </a:lnTo>
                    <a:lnTo>
                      <a:pt x="1278" y="39"/>
                    </a:lnTo>
                    <a:lnTo>
                      <a:pt x="1291" y="58"/>
                    </a:lnTo>
                    <a:lnTo>
                      <a:pt x="1302" y="80"/>
                    </a:lnTo>
                    <a:lnTo>
                      <a:pt x="1393" y="341"/>
                    </a:lnTo>
                    <a:lnTo>
                      <a:pt x="1429" y="357"/>
                    </a:lnTo>
                    <a:lnTo>
                      <a:pt x="1679" y="241"/>
                    </a:lnTo>
                    <a:lnTo>
                      <a:pt x="1703" y="233"/>
                    </a:lnTo>
                    <a:lnTo>
                      <a:pt x="1728" y="230"/>
                    </a:lnTo>
                    <a:lnTo>
                      <a:pt x="1751" y="233"/>
                    </a:lnTo>
                    <a:lnTo>
                      <a:pt x="1772" y="239"/>
                    </a:lnTo>
                    <a:lnTo>
                      <a:pt x="1793" y="250"/>
                    </a:lnTo>
                    <a:lnTo>
                      <a:pt x="1811" y="264"/>
                    </a:lnTo>
                    <a:lnTo>
                      <a:pt x="1937" y="393"/>
                    </a:lnTo>
                    <a:lnTo>
                      <a:pt x="1952" y="412"/>
                    </a:lnTo>
                    <a:lnTo>
                      <a:pt x="1962" y="433"/>
                    </a:lnTo>
                    <a:lnTo>
                      <a:pt x="1968" y="455"/>
                    </a:lnTo>
                    <a:lnTo>
                      <a:pt x="1971" y="479"/>
                    </a:lnTo>
                    <a:lnTo>
                      <a:pt x="1967" y="502"/>
                    </a:lnTo>
                    <a:lnTo>
                      <a:pt x="1958" y="525"/>
                    </a:lnTo>
                    <a:lnTo>
                      <a:pt x="1838" y="773"/>
                    </a:lnTo>
                    <a:lnTo>
                      <a:pt x="1852" y="811"/>
                    </a:lnTo>
                    <a:lnTo>
                      <a:pt x="2112" y="905"/>
                    </a:lnTo>
                    <a:lnTo>
                      <a:pt x="2134" y="916"/>
                    </a:lnTo>
                    <a:lnTo>
                      <a:pt x="2152" y="930"/>
                    </a:lnTo>
                    <a:lnTo>
                      <a:pt x="2168" y="948"/>
                    </a:lnTo>
                    <a:lnTo>
                      <a:pt x="2179" y="968"/>
                    </a:lnTo>
                    <a:lnTo>
                      <a:pt x="2186" y="991"/>
                    </a:lnTo>
                    <a:lnTo>
                      <a:pt x="2188" y="1015"/>
                    </a:lnTo>
                    <a:lnTo>
                      <a:pt x="2187" y="1195"/>
                    </a:lnTo>
                    <a:lnTo>
                      <a:pt x="2183" y="1219"/>
                    </a:lnTo>
                    <a:lnTo>
                      <a:pt x="2176" y="1241"/>
                    </a:lnTo>
                    <a:lnTo>
                      <a:pt x="2165" y="1262"/>
                    </a:lnTo>
                    <a:lnTo>
                      <a:pt x="2150" y="1280"/>
                    </a:lnTo>
                    <a:lnTo>
                      <a:pt x="2130" y="1293"/>
                    </a:lnTo>
                    <a:lnTo>
                      <a:pt x="2108" y="1304"/>
                    </a:lnTo>
                    <a:lnTo>
                      <a:pt x="1847" y="1395"/>
                    </a:lnTo>
                    <a:lnTo>
                      <a:pt x="1832" y="1430"/>
                    </a:lnTo>
                    <a:lnTo>
                      <a:pt x="1949" y="1681"/>
                    </a:lnTo>
                    <a:lnTo>
                      <a:pt x="1956" y="1704"/>
                    </a:lnTo>
                    <a:lnTo>
                      <a:pt x="1960" y="1727"/>
                    </a:lnTo>
                    <a:lnTo>
                      <a:pt x="1957" y="1750"/>
                    </a:lnTo>
                    <a:lnTo>
                      <a:pt x="1951" y="1773"/>
                    </a:lnTo>
                    <a:lnTo>
                      <a:pt x="1940" y="1794"/>
                    </a:lnTo>
                    <a:lnTo>
                      <a:pt x="1925" y="1813"/>
                    </a:lnTo>
                    <a:lnTo>
                      <a:pt x="1796" y="1939"/>
                    </a:lnTo>
                    <a:lnTo>
                      <a:pt x="1778" y="1953"/>
                    </a:lnTo>
                    <a:lnTo>
                      <a:pt x="1758" y="1964"/>
                    </a:lnTo>
                    <a:lnTo>
                      <a:pt x="1737" y="1970"/>
                    </a:lnTo>
                    <a:lnTo>
                      <a:pt x="1715" y="1972"/>
                    </a:lnTo>
                    <a:lnTo>
                      <a:pt x="1689" y="1969"/>
                    </a:lnTo>
                    <a:lnTo>
                      <a:pt x="1665" y="1960"/>
                    </a:lnTo>
                    <a:lnTo>
                      <a:pt x="1416" y="1839"/>
                    </a:lnTo>
                    <a:lnTo>
                      <a:pt x="1379" y="1854"/>
                    </a:lnTo>
                    <a:lnTo>
                      <a:pt x="1284" y="2114"/>
                    </a:lnTo>
                    <a:lnTo>
                      <a:pt x="1274" y="2136"/>
                    </a:lnTo>
                    <a:lnTo>
                      <a:pt x="1260" y="2154"/>
                    </a:lnTo>
                    <a:lnTo>
                      <a:pt x="1241" y="2170"/>
                    </a:lnTo>
                    <a:lnTo>
                      <a:pt x="1221" y="2180"/>
                    </a:lnTo>
                    <a:lnTo>
                      <a:pt x="1199" y="2188"/>
                    </a:lnTo>
                    <a:lnTo>
                      <a:pt x="1175" y="2190"/>
                    </a:lnTo>
                    <a:lnTo>
                      <a:pt x="1171" y="2190"/>
                    </a:lnTo>
                    <a:lnTo>
                      <a:pt x="1159" y="2190"/>
                    </a:lnTo>
                    <a:lnTo>
                      <a:pt x="1142" y="2190"/>
                    </a:lnTo>
                    <a:lnTo>
                      <a:pt x="1121" y="2189"/>
                    </a:lnTo>
                    <a:lnTo>
                      <a:pt x="1096" y="2189"/>
                    </a:lnTo>
                    <a:lnTo>
                      <a:pt x="1072" y="2189"/>
                    </a:lnTo>
                    <a:lnTo>
                      <a:pt x="1048" y="2189"/>
                    </a:lnTo>
                    <a:lnTo>
                      <a:pt x="1027" y="2189"/>
                    </a:lnTo>
                    <a:lnTo>
                      <a:pt x="1009" y="2189"/>
                    </a:lnTo>
                    <a:lnTo>
                      <a:pt x="998" y="2189"/>
                    </a:lnTo>
                    <a:lnTo>
                      <a:pt x="994" y="2189"/>
                    </a:lnTo>
                    <a:lnTo>
                      <a:pt x="971" y="2185"/>
                    </a:lnTo>
                    <a:lnTo>
                      <a:pt x="948" y="2178"/>
                    </a:lnTo>
                    <a:lnTo>
                      <a:pt x="927" y="2167"/>
                    </a:lnTo>
                    <a:lnTo>
                      <a:pt x="910" y="2151"/>
                    </a:lnTo>
                    <a:lnTo>
                      <a:pt x="896" y="2132"/>
                    </a:lnTo>
                    <a:lnTo>
                      <a:pt x="886" y="2110"/>
                    </a:lnTo>
                    <a:lnTo>
                      <a:pt x="795" y="1849"/>
                    </a:lnTo>
                    <a:lnTo>
                      <a:pt x="759" y="1833"/>
                    </a:lnTo>
                    <a:lnTo>
                      <a:pt x="508" y="1951"/>
                    </a:lnTo>
                    <a:lnTo>
                      <a:pt x="485" y="1958"/>
                    </a:lnTo>
                    <a:lnTo>
                      <a:pt x="459" y="1962"/>
                    </a:lnTo>
                    <a:lnTo>
                      <a:pt x="436" y="1959"/>
                    </a:lnTo>
                    <a:lnTo>
                      <a:pt x="416" y="1952"/>
                    </a:lnTo>
                    <a:lnTo>
                      <a:pt x="395" y="1941"/>
                    </a:lnTo>
                    <a:lnTo>
                      <a:pt x="377" y="1927"/>
                    </a:lnTo>
                    <a:lnTo>
                      <a:pt x="250" y="1798"/>
                    </a:lnTo>
                    <a:lnTo>
                      <a:pt x="236" y="1779"/>
                    </a:lnTo>
                    <a:lnTo>
                      <a:pt x="225" y="1758"/>
                    </a:lnTo>
                    <a:lnTo>
                      <a:pt x="219" y="1735"/>
                    </a:lnTo>
                    <a:lnTo>
                      <a:pt x="217" y="1713"/>
                    </a:lnTo>
                    <a:lnTo>
                      <a:pt x="221" y="1688"/>
                    </a:lnTo>
                    <a:lnTo>
                      <a:pt x="228" y="1667"/>
                    </a:lnTo>
                    <a:lnTo>
                      <a:pt x="349" y="1417"/>
                    </a:lnTo>
                    <a:lnTo>
                      <a:pt x="335" y="1381"/>
                    </a:lnTo>
                    <a:lnTo>
                      <a:pt x="75" y="1286"/>
                    </a:lnTo>
                    <a:lnTo>
                      <a:pt x="54" y="1275"/>
                    </a:lnTo>
                    <a:lnTo>
                      <a:pt x="35" y="1260"/>
                    </a:lnTo>
                    <a:lnTo>
                      <a:pt x="20" y="1243"/>
                    </a:lnTo>
                    <a:lnTo>
                      <a:pt x="8" y="1223"/>
                    </a:lnTo>
                    <a:lnTo>
                      <a:pt x="1" y="1200"/>
                    </a:lnTo>
                    <a:lnTo>
                      <a:pt x="0" y="1176"/>
                    </a:lnTo>
                    <a:lnTo>
                      <a:pt x="1" y="996"/>
                    </a:lnTo>
                    <a:lnTo>
                      <a:pt x="3" y="971"/>
                    </a:lnTo>
                    <a:lnTo>
                      <a:pt x="11" y="950"/>
                    </a:lnTo>
                    <a:lnTo>
                      <a:pt x="23" y="929"/>
                    </a:lnTo>
                    <a:lnTo>
                      <a:pt x="38" y="912"/>
                    </a:lnTo>
                    <a:lnTo>
                      <a:pt x="57" y="898"/>
                    </a:lnTo>
                    <a:lnTo>
                      <a:pt x="78" y="888"/>
                    </a:lnTo>
                    <a:lnTo>
                      <a:pt x="340" y="797"/>
                    </a:lnTo>
                    <a:lnTo>
                      <a:pt x="355" y="761"/>
                    </a:lnTo>
                    <a:lnTo>
                      <a:pt x="239" y="509"/>
                    </a:lnTo>
                    <a:lnTo>
                      <a:pt x="231" y="486"/>
                    </a:lnTo>
                    <a:lnTo>
                      <a:pt x="228" y="464"/>
                    </a:lnTo>
                    <a:lnTo>
                      <a:pt x="229" y="441"/>
                    </a:lnTo>
                    <a:lnTo>
                      <a:pt x="237" y="418"/>
                    </a:lnTo>
                    <a:lnTo>
                      <a:pt x="248" y="397"/>
                    </a:lnTo>
                    <a:lnTo>
                      <a:pt x="262" y="379"/>
                    </a:lnTo>
                    <a:lnTo>
                      <a:pt x="391" y="252"/>
                    </a:lnTo>
                    <a:lnTo>
                      <a:pt x="410" y="237"/>
                    </a:lnTo>
                    <a:lnTo>
                      <a:pt x="429" y="228"/>
                    </a:lnTo>
                    <a:lnTo>
                      <a:pt x="451" y="220"/>
                    </a:lnTo>
                    <a:lnTo>
                      <a:pt x="473" y="219"/>
                    </a:lnTo>
                    <a:lnTo>
                      <a:pt x="498" y="222"/>
                    </a:lnTo>
                    <a:lnTo>
                      <a:pt x="523" y="230"/>
                    </a:lnTo>
                    <a:lnTo>
                      <a:pt x="772" y="351"/>
                    </a:lnTo>
                    <a:lnTo>
                      <a:pt x="809" y="337"/>
                    </a:lnTo>
                    <a:lnTo>
                      <a:pt x="903" y="77"/>
                    </a:lnTo>
                    <a:lnTo>
                      <a:pt x="914" y="55"/>
                    </a:lnTo>
                    <a:lnTo>
                      <a:pt x="928" y="37"/>
                    </a:lnTo>
                    <a:lnTo>
                      <a:pt x="945" y="22"/>
                    </a:lnTo>
                    <a:lnTo>
                      <a:pt x="966" y="10"/>
                    </a:lnTo>
                    <a:lnTo>
                      <a:pt x="989" y="3"/>
                    </a:lnTo>
                    <a:lnTo>
                      <a:pt x="1012" y="0"/>
                    </a:lnTo>
                    <a:close/>
                  </a:path>
                </a:pathLst>
              </a:custGeom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white"/>
                  </a:solidFill>
                  <a:latin typeface="Arial"/>
                  <a:ea typeface="ＭＳ Ｐゴシック"/>
                  <a:cs typeface="ＭＳ Ｐゴシック"/>
                </a:endParaRPr>
              </a:p>
            </p:txBody>
          </p:sp>
          <p:sp>
            <p:nvSpPr>
              <p:cNvPr id="336" name="Freeform 335"/>
              <p:cNvSpPr>
                <a:spLocks noEditPoints="1"/>
              </p:cNvSpPr>
              <p:nvPr/>
            </p:nvSpPr>
            <p:spPr bwMode="auto">
              <a:xfrm>
                <a:off x="2254" y="913"/>
                <a:ext cx="391" cy="391"/>
              </a:xfrm>
              <a:custGeom>
                <a:avLst/>
                <a:gdLst>
                  <a:gd name="T0" fmla="*/ 915 w 1957"/>
                  <a:gd name="T1" fmla="*/ 435 h 1957"/>
                  <a:gd name="T2" fmla="*/ 794 w 1957"/>
                  <a:gd name="T3" fmla="*/ 464 h 1957"/>
                  <a:gd name="T4" fmla="*/ 685 w 1957"/>
                  <a:gd name="T5" fmla="*/ 517 h 1957"/>
                  <a:gd name="T6" fmla="*/ 592 w 1957"/>
                  <a:gd name="T7" fmla="*/ 592 h 1957"/>
                  <a:gd name="T8" fmla="*/ 517 w 1957"/>
                  <a:gd name="T9" fmla="*/ 685 h 1957"/>
                  <a:gd name="T10" fmla="*/ 464 w 1957"/>
                  <a:gd name="T11" fmla="*/ 794 h 1957"/>
                  <a:gd name="T12" fmla="*/ 435 w 1957"/>
                  <a:gd name="T13" fmla="*/ 915 h 1957"/>
                  <a:gd name="T14" fmla="*/ 435 w 1957"/>
                  <a:gd name="T15" fmla="*/ 1042 h 1957"/>
                  <a:gd name="T16" fmla="*/ 464 w 1957"/>
                  <a:gd name="T17" fmla="*/ 1163 h 1957"/>
                  <a:gd name="T18" fmla="*/ 517 w 1957"/>
                  <a:gd name="T19" fmla="*/ 1271 h 1957"/>
                  <a:gd name="T20" fmla="*/ 592 w 1957"/>
                  <a:gd name="T21" fmla="*/ 1366 h 1957"/>
                  <a:gd name="T22" fmla="*/ 685 w 1957"/>
                  <a:gd name="T23" fmla="*/ 1441 h 1957"/>
                  <a:gd name="T24" fmla="*/ 794 w 1957"/>
                  <a:gd name="T25" fmla="*/ 1494 h 1957"/>
                  <a:gd name="T26" fmla="*/ 915 w 1957"/>
                  <a:gd name="T27" fmla="*/ 1522 h 1957"/>
                  <a:gd name="T28" fmla="*/ 1043 w 1957"/>
                  <a:gd name="T29" fmla="*/ 1522 h 1957"/>
                  <a:gd name="T30" fmla="*/ 1163 w 1957"/>
                  <a:gd name="T31" fmla="*/ 1494 h 1957"/>
                  <a:gd name="T32" fmla="*/ 1272 w 1957"/>
                  <a:gd name="T33" fmla="*/ 1441 h 1957"/>
                  <a:gd name="T34" fmla="*/ 1366 w 1957"/>
                  <a:gd name="T35" fmla="*/ 1366 h 1957"/>
                  <a:gd name="T36" fmla="*/ 1441 w 1957"/>
                  <a:gd name="T37" fmla="*/ 1271 h 1957"/>
                  <a:gd name="T38" fmla="*/ 1494 w 1957"/>
                  <a:gd name="T39" fmla="*/ 1163 h 1957"/>
                  <a:gd name="T40" fmla="*/ 1522 w 1957"/>
                  <a:gd name="T41" fmla="*/ 1042 h 1957"/>
                  <a:gd name="T42" fmla="*/ 1522 w 1957"/>
                  <a:gd name="T43" fmla="*/ 915 h 1957"/>
                  <a:gd name="T44" fmla="*/ 1494 w 1957"/>
                  <a:gd name="T45" fmla="*/ 794 h 1957"/>
                  <a:gd name="T46" fmla="*/ 1441 w 1957"/>
                  <a:gd name="T47" fmla="*/ 685 h 1957"/>
                  <a:gd name="T48" fmla="*/ 1366 w 1957"/>
                  <a:gd name="T49" fmla="*/ 592 h 1957"/>
                  <a:gd name="T50" fmla="*/ 1272 w 1957"/>
                  <a:gd name="T51" fmla="*/ 517 h 1957"/>
                  <a:gd name="T52" fmla="*/ 1163 w 1957"/>
                  <a:gd name="T53" fmla="*/ 464 h 1957"/>
                  <a:gd name="T54" fmla="*/ 1043 w 1957"/>
                  <a:gd name="T55" fmla="*/ 435 h 1957"/>
                  <a:gd name="T56" fmla="*/ 897 w 1957"/>
                  <a:gd name="T57" fmla="*/ 0 h 1957"/>
                  <a:gd name="T58" fmla="*/ 1185 w 1957"/>
                  <a:gd name="T59" fmla="*/ 311 h 1957"/>
                  <a:gd name="T60" fmla="*/ 1613 w 1957"/>
                  <a:gd name="T61" fmla="*/ 228 h 1957"/>
                  <a:gd name="T62" fmla="*/ 1596 w 1957"/>
                  <a:gd name="T63" fmla="*/ 652 h 1957"/>
                  <a:gd name="T64" fmla="*/ 1957 w 1957"/>
                  <a:gd name="T65" fmla="*/ 897 h 1957"/>
                  <a:gd name="T66" fmla="*/ 1646 w 1957"/>
                  <a:gd name="T67" fmla="*/ 1184 h 1957"/>
                  <a:gd name="T68" fmla="*/ 1729 w 1957"/>
                  <a:gd name="T69" fmla="*/ 1612 h 1957"/>
                  <a:gd name="T70" fmla="*/ 1304 w 1957"/>
                  <a:gd name="T71" fmla="*/ 1596 h 1957"/>
                  <a:gd name="T72" fmla="*/ 1060 w 1957"/>
                  <a:gd name="T73" fmla="*/ 1957 h 1957"/>
                  <a:gd name="T74" fmla="*/ 772 w 1957"/>
                  <a:gd name="T75" fmla="*/ 1645 h 1957"/>
                  <a:gd name="T76" fmla="*/ 344 w 1957"/>
                  <a:gd name="T77" fmla="*/ 1729 h 1957"/>
                  <a:gd name="T78" fmla="*/ 361 w 1957"/>
                  <a:gd name="T79" fmla="*/ 1304 h 1957"/>
                  <a:gd name="T80" fmla="*/ 0 w 1957"/>
                  <a:gd name="T81" fmla="*/ 1060 h 1957"/>
                  <a:gd name="T82" fmla="*/ 312 w 1957"/>
                  <a:gd name="T83" fmla="*/ 772 h 1957"/>
                  <a:gd name="T84" fmla="*/ 229 w 1957"/>
                  <a:gd name="T85" fmla="*/ 344 h 1957"/>
                  <a:gd name="T86" fmla="*/ 653 w 1957"/>
                  <a:gd name="T87" fmla="*/ 361 h 1957"/>
                  <a:gd name="T88" fmla="*/ 897 w 1957"/>
                  <a:gd name="T89" fmla="*/ 0 h 19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957" h="1957">
                    <a:moveTo>
                      <a:pt x="979" y="431"/>
                    </a:moveTo>
                    <a:lnTo>
                      <a:pt x="915" y="435"/>
                    </a:lnTo>
                    <a:lnTo>
                      <a:pt x="853" y="446"/>
                    </a:lnTo>
                    <a:lnTo>
                      <a:pt x="794" y="464"/>
                    </a:lnTo>
                    <a:lnTo>
                      <a:pt x="738" y="487"/>
                    </a:lnTo>
                    <a:lnTo>
                      <a:pt x="685" y="517"/>
                    </a:lnTo>
                    <a:lnTo>
                      <a:pt x="637" y="552"/>
                    </a:lnTo>
                    <a:lnTo>
                      <a:pt x="592" y="592"/>
                    </a:lnTo>
                    <a:lnTo>
                      <a:pt x="552" y="637"/>
                    </a:lnTo>
                    <a:lnTo>
                      <a:pt x="517" y="685"/>
                    </a:lnTo>
                    <a:lnTo>
                      <a:pt x="487" y="738"/>
                    </a:lnTo>
                    <a:lnTo>
                      <a:pt x="464" y="794"/>
                    </a:lnTo>
                    <a:lnTo>
                      <a:pt x="446" y="853"/>
                    </a:lnTo>
                    <a:lnTo>
                      <a:pt x="435" y="915"/>
                    </a:lnTo>
                    <a:lnTo>
                      <a:pt x="431" y="979"/>
                    </a:lnTo>
                    <a:lnTo>
                      <a:pt x="435" y="1042"/>
                    </a:lnTo>
                    <a:lnTo>
                      <a:pt x="446" y="1103"/>
                    </a:lnTo>
                    <a:lnTo>
                      <a:pt x="464" y="1163"/>
                    </a:lnTo>
                    <a:lnTo>
                      <a:pt x="487" y="1219"/>
                    </a:lnTo>
                    <a:lnTo>
                      <a:pt x="517" y="1271"/>
                    </a:lnTo>
                    <a:lnTo>
                      <a:pt x="552" y="1321"/>
                    </a:lnTo>
                    <a:lnTo>
                      <a:pt x="592" y="1366"/>
                    </a:lnTo>
                    <a:lnTo>
                      <a:pt x="637" y="1406"/>
                    </a:lnTo>
                    <a:lnTo>
                      <a:pt x="685" y="1441"/>
                    </a:lnTo>
                    <a:lnTo>
                      <a:pt x="738" y="1470"/>
                    </a:lnTo>
                    <a:lnTo>
                      <a:pt x="794" y="1494"/>
                    </a:lnTo>
                    <a:lnTo>
                      <a:pt x="853" y="1511"/>
                    </a:lnTo>
                    <a:lnTo>
                      <a:pt x="915" y="1522"/>
                    </a:lnTo>
                    <a:lnTo>
                      <a:pt x="979" y="1525"/>
                    </a:lnTo>
                    <a:lnTo>
                      <a:pt x="1043" y="1522"/>
                    </a:lnTo>
                    <a:lnTo>
                      <a:pt x="1105" y="1511"/>
                    </a:lnTo>
                    <a:lnTo>
                      <a:pt x="1163" y="1494"/>
                    </a:lnTo>
                    <a:lnTo>
                      <a:pt x="1220" y="1470"/>
                    </a:lnTo>
                    <a:lnTo>
                      <a:pt x="1272" y="1441"/>
                    </a:lnTo>
                    <a:lnTo>
                      <a:pt x="1321" y="1406"/>
                    </a:lnTo>
                    <a:lnTo>
                      <a:pt x="1366" y="1366"/>
                    </a:lnTo>
                    <a:lnTo>
                      <a:pt x="1406" y="1321"/>
                    </a:lnTo>
                    <a:lnTo>
                      <a:pt x="1441" y="1271"/>
                    </a:lnTo>
                    <a:lnTo>
                      <a:pt x="1470" y="1219"/>
                    </a:lnTo>
                    <a:lnTo>
                      <a:pt x="1494" y="1163"/>
                    </a:lnTo>
                    <a:lnTo>
                      <a:pt x="1511" y="1103"/>
                    </a:lnTo>
                    <a:lnTo>
                      <a:pt x="1522" y="1042"/>
                    </a:lnTo>
                    <a:lnTo>
                      <a:pt x="1525" y="979"/>
                    </a:lnTo>
                    <a:lnTo>
                      <a:pt x="1522" y="915"/>
                    </a:lnTo>
                    <a:lnTo>
                      <a:pt x="1511" y="853"/>
                    </a:lnTo>
                    <a:lnTo>
                      <a:pt x="1494" y="794"/>
                    </a:lnTo>
                    <a:lnTo>
                      <a:pt x="1470" y="738"/>
                    </a:lnTo>
                    <a:lnTo>
                      <a:pt x="1441" y="685"/>
                    </a:lnTo>
                    <a:lnTo>
                      <a:pt x="1406" y="637"/>
                    </a:lnTo>
                    <a:lnTo>
                      <a:pt x="1366" y="592"/>
                    </a:lnTo>
                    <a:lnTo>
                      <a:pt x="1321" y="552"/>
                    </a:lnTo>
                    <a:lnTo>
                      <a:pt x="1272" y="517"/>
                    </a:lnTo>
                    <a:lnTo>
                      <a:pt x="1220" y="487"/>
                    </a:lnTo>
                    <a:lnTo>
                      <a:pt x="1163" y="464"/>
                    </a:lnTo>
                    <a:lnTo>
                      <a:pt x="1105" y="446"/>
                    </a:lnTo>
                    <a:lnTo>
                      <a:pt x="1043" y="435"/>
                    </a:lnTo>
                    <a:lnTo>
                      <a:pt x="979" y="431"/>
                    </a:lnTo>
                    <a:close/>
                    <a:moveTo>
                      <a:pt x="897" y="0"/>
                    </a:moveTo>
                    <a:lnTo>
                      <a:pt x="1077" y="1"/>
                    </a:lnTo>
                    <a:lnTo>
                      <a:pt x="1185" y="311"/>
                    </a:lnTo>
                    <a:lnTo>
                      <a:pt x="1315" y="367"/>
                    </a:lnTo>
                    <a:lnTo>
                      <a:pt x="1613" y="228"/>
                    </a:lnTo>
                    <a:lnTo>
                      <a:pt x="1739" y="357"/>
                    </a:lnTo>
                    <a:lnTo>
                      <a:pt x="1596" y="652"/>
                    </a:lnTo>
                    <a:lnTo>
                      <a:pt x="1649" y="784"/>
                    </a:lnTo>
                    <a:lnTo>
                      <a:pt x="1957" y="897"/>
                    </a:lnTo>
                    <a:lnTo>
                      <a:pt x="1956" y="1077"/>
                    </a:lnTo>
                    <a:lnTo>
                      <a:pt x="1646" y="1184"/>
                    </a:lnTo>
                    <a:lnTo>
                      <a:pt x="1591" y="1315"/>
                    </a:lnTo>
                    <a:lnTo>
                      <a:pt x="1729" y="1612"/>
                    </a:lnTo>
                    <a:lnTo>
                      <a:pt x="1600" y="1739"/>
                    </a:lnTo>
                    <a:lnTo>
                      <a:pt x="1304" y="1596"/>
                    </a:lnTo>
                    <a:lnTo>
                      <a:pt x="1174" y="1649"/>
                    </a:lnTo>
                    <a:lnTo>
                      <a:pt x="1060" y="1957"/>
                    </a:lnTo>
                    <a:lnTo>
                      <a:pt x="880" y="1956"/>
                    </a:lnTo>
                    <a:lnTo>
                      <a:pt x="772" y="1645"/>
                    </a:lnTo>
                    <a:lnTo>
                      <a:pt x="642" y="1589"/>
                    </a:lnTo>
                    <a:lnTo>
                      <a:pt x="344" y="1729"/>
                    </a:lnTo>
                    <a:lnTo>
                      <a:pt x="218" y="1599"/>
                    </a:lnTo>
                    <a:lnTo>
                      <a:pt x="361" y="1304"/>
                    </a:lnTo>
                    <a:lnTo>
                      <a:pt x="308" y="1172"/>
                    </a:lnTo>
                    <a:lnTo>
                      <a:pt x="0" y="1060"/>
                    </a:lnTo>
                    <a:lnTo>
                      <a:pt x="2" y="880"/>
                    </a:lnTo>
                    <a:lnTo>
                      <a:pt x="312" y="772"/>
                    </a:lnTo>
                    <a:lnTo>
                      <a:pt x="367" y="642"/>
                    </a:lnTo>
                    <a:lnTo>
                      <a:pt x="229" y="344"/>
                    </a:lnTo>
                    <a:lnTo>
                      <a:pt x="358" y="217"/>
                    </a:lnTo>
                    <a:lnTo>
                      <a:pt x="653" y="361"/>
                    </a:lnTo>
                    <a:lnTo>
                      <a:pt x="784" y="308"/>
                    </a:lnTo>
                    <a:lnTo>
                      <a:pt x="897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white"/>
                  </a:solidFill>
                  <a:latin typeface="Arial"/>
                  <a:ea typeface="ＭＳ Ｐゴシック"/>
                  <a:cs typeface="ＭＳ Ｐゴシック"/>
                </a:endParaRPr>
              </a:p>
            </p:txBody>
          </p:sp>
          <p:sp>
            <p:nvSpPr>
              <p:cNvPr id="337" name="Freeform 336"/>
              <p:cNvSpPr>
                <a:spLocks noEditPoints="1"/>
              </p:cNvSpPr>
              <p:nvPr/>
            </p:nvSpPr>
            <p:spPr bwMode="auto">
              <a:xfrm>
                <a:off x="2364" y="1022"/>
                <a:ext cx="171" cy="172"/>
              </a:xfrm>
              <a:custGeom>
                <a:avLst/>
                <a:gdLst>
                  <a:gd name="T0" fmla="*/ 385 w 859"/>
                  <a:gd name="T1" fmla="*/ 161 h 860"/>
                  <a:gd name="T2" fmla="*/ 304 w 859"/>
                  <a:gd name="T3" fmla="*/ 189 h 860"/>
                  <a:gd name="T4" fmla="*/ 237 w 859"/>
                  <a:gd name="T5" fmla="*/ 237 h 860"/>
                  <a:gd name="T6" fmla="*/ 188 w 859"/>
                  <a:gd name="T7" fmla="*/ 305 h 860"/>
                  <a:gd name="T8" fmla="*/ 160 w 859"/>
                  <a:gd name="T9" fmla="*/ 386 h 860"/>
                  <a:gd name="T10" fmla="*/ 160 w 859"/>
                  <a:gd name="T11" fmla="*/ 474 h 860"/>
                  <a:gd name="T12" fmla="*/ 188 w 859"/>
                  <a:gd name="T13" fmla="*/ 555 h 860"/>
                  <a:gd name="T14" fmla="*/ 237 w 859"/>
                  <a:gd name="T15" fmla="*/ 623 h 860"/>
                  <a:gd name="T16" fmla="*/ 304 w 859"/>
                  <a:gd name="T17" fmla="*/ 673 h 860"/>
                  <a:gd name="T18" fmla="*/ 385 w 859"/>
                  <a:gd name="T19" fmla="*/ 699 h 860"/>
                  <a:gd name="T20" fmla="*/ 474 w 859"/>
                  <a:gd name="T21" fmla="*/ 699 h 860"/>
                  <a:gd name="T22" fmla="*/ 555 w 859"/>
                  <a:gd name="T23" fmla="*/ 673 h 860"/>
                  <a:gd name="T24" fmla="*/ 622 w 859"/>
                  <a:gd name="T25" fmla="*/ 623 h 860"/>
                  <a:gd name="T26" fmla="*/ 672 w 859"/>
                  <a:gd name="T27" fmla="*/ 555 h 860"/>
                  <a:gd name="T28" fmla="*/ 698 w 859"/>
                  <a:gd name="T29" fmla="*/ 474 h 860"/>
                  <a:gd name="T30" fmla="*/ 698 w 859"/>
                  <a:gd name="T31" fmla="*/ 386 h 860"/>
                  <a:gd name="T32" fmla="*/ 672 w 859"/>
                  <a:gd name="T33" fmla="*/ 305 h 860"/>
                  <a:gd name="T34" fmla="*/ 622 w 859"/>
                  <a:gd name="T35" fmla="*/ 237 h 860"/>
                  <a:gd name="T36" fmla="*/ 555 w 859"/>
                  <a:gd name="T37" fmla="*/ 189 h 860"/>
                  <a:gd name="T38" fmla="*/ 474 w 859"/>
                  <a:gd name="T39" fmla="*/ 161 h 860"/>
                  <a:gd name="T40" fmla="*/ 430 w 859"/>
                  <a:gd name="T41" fmla="*/ 0 h 860"/>
                  <a:gd name="T42" fmla="*/ 535 w 859"/>
                  <a:gd name="T43" fmla="*/ 14 h 860"/>
                  <a:gd name="T44" fmla="*/ 632 w 859"/>
                  <a:gd name="T45" fmla="*/ 51 h 860"/>
                  <a:gd name="T46" fmla="*/ 715 w 859"/>
                  <a:gd name="T47" fmla="*/ 109 h 860"/>
                  <a:gd name="T48" fmla="*/ 782 w 859"/>
                  <a:gd name="T49" fmla="*/ 185 h 860"/>
                  <a:gd name="T50" fmla="*/ 830 w 859"/>
                  <a:gd name="T51" fmla="*/ 275 h 860"/>
                  <a:gd name="T52" fmla="*/ 856 w 859"/>
                  <a:gd name="T53" fmla="*/ 376 h 860"/>
                  <a:gd name="T54" fmla="*/ 856 w 859"/>
                  <a:gd name="T55" fmla="*/ 484 h 860"/>
                  <a:gd name="T56" fmla="*/ 830 w 859"/>
                  <a:gd name="T57" fmla="*/ 586 h 860"/>
                  <a:gd name="T58" fmla="*/ 782 w 859"/>
                  <a:gd name="T59" fmla="*/ 676 h 860"/>
                  <a:gd name="T60" fmla="*/ 715 w 859"/>
                  <a:gd name="T61" fmla="*/ 751 h 860"/>
                  <a:gd name="T62" fmla="*/ 632 w 859"/>
                  <a:gd name="T63" fmla="*/ 809 h 860"/>
                  <a:gd name="T64" fmla="*/ 535 w 859"/>
                  <a:gd name="T65" fmla="*/ 847 h 860"/>
                  <a:gd name="T66" fmla="*/ 430 w 859"/>
                  <a:gd name="T67" fmla="*/ 860 h 860"/>
                  <a:gd name="T68" fmla="*/ 324 w 859"/>
                  <a:gd name="T69" fmla="*/ 847 h 860"/>
                  <a:gd name="T70" fmla="*/ 228 w 859"/>
                  <a:gd name="T71" fmla="*/ 809 h 860"/>
                  <a:gd name="T72" fmla="*/ 145 w 859"/>
                  <a:gd name="T73" fmla="*/ 751 h 860"/>
                  <a:gd name="T74" fmla="*/ 77 w 859"/>
                  <a:gd name="T75" fmla="*/ 676 h 860"/>
                  <a:gd name="T76" fmla="*/ 29 w 859"/>
                  <a:gd name="T77" fmla="*/ 586 h 860"/>
                  <a:gd name="T78" fmla="*/ 3 w 859"/>
                  <a:gd name="T79" fmla="*/ 484 h 860"/>
                  <a:gd name="T80" fmla="*/ 3 w 859"/>
                  <a:gd name="T81" fmla="*/ 376 h 860"/>
                  <a:gd name="T82" fmla="*/ 29 w 859"/>
                  <a:gd name="T83" fmla="*/ 275 h 860"/>
                  <a:gd name="T84" fmla="*/ 77 w 859"/>
                  <a:gd name="T85" fmla="*/ 185 h 860"/>
                  <a:gd name="T86" fmla="*/ 145 w 859"/>
                  <a:gd name="T87" fmla="*/ 109 h 860"/>
                  <a:gd name="T88" fmla="*/ 228 w 859"/>
                  <a:gd name="T89" fmla="*/ 51 h 860"/>
                  <a:gd name="T90" fmla="*/ 324 w 859"/>
                  <a:gd name="T91" fmla="*/ 14 h 860"/>
                  <a:gd name="T92" fmla="*/ 430 w 859"/>
                  <a:gd name="T93" fmla="*/ 0 h 8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859" h="860">
                    <a:moveTo>
                      <a:pt x="430" y="158"/>
                    </a:moveTo>
                    <a:lnTo>
                      <a:pt x="385" y="161"/>
                    </a:lnTo>
                    <a:lnTo>
                      <a:pt x="344" y="172"/>
                    </a:lnTo>
                    <a:lnTo>
                      <a:pt x="304" y="189"/>
                    </a:lnTo>
                    <a:lnTo>
                      <a:pt x="269" y="211"/>
                    </a:lnTo>
                    <a:lnTo>
                      <a:pt x="237" y="237"/>
                    </a:lnTo>
                    <a:lnTo>
                      <a:pt x="210" y="270"/>
                    </a:lnTo>
                    <a:lnTo>
                      <a:pt x="188" y="305"/>
                    </a:lnTo>
                    <a:lnTo>
                      <a:pt x="171" y="344"/>
                    </a:lnTo>
                    <a:lnTo>
                      <a:pt x="160" y="386"/>
                    </a:lnTo>
                    <a:lnTo>
                      <a:pt x="158" y="431"/>
                    </a:lnTo>
                    <a:lnTo>
                      <a:pt x="160" y="474"/>
                    </a:lnTo>
                    <a:lnTo>
                      <a:pt x="171" y="517"/>
                    </a:lnTo>
                    <a:lnTo>
                      <a:pt x="188" y="555"/>
                    </a:lnTo>
                    <a:lnTo>
                      <a:pt x="210" y="592"/>
                    </a:lnTo>
                    <a:lnTo>
                      <a:pt x="237" y="623"/>
                    </a:lnTo>
                    <a:lnTo>
                      <a:pt x="269" y="650"/>
                    </a:lnTo>
                    <a:lnTo>
                      <a:pt x="304" y="673"/>
                    </a:lnTo>
                    <a:lnTo>
                      <a:pt x="344" y="688"/>
                    </a:lnTo>
                    <a:lnTo>
                      <a:pt x="385" y="699"/>
                    </a:lnTo>
                    <a:lnTo>
                      <a:pt x="430" y="703"/>
                    </a:lnTo>
                    <a:lnTo>
                      <a:pt x="474" y="699"/>
                    </a:lnTo>
                    <a:lnTo>
                      <a:pt x="516" y="688"/>
                    </a:lnTo>
                    <a:lnTo>
                      <a:pt x="555" y="673"/>
                    </a:lnTo>
                    <a:lnTo>
                      <a:pt x="591" y="650"/>
                    </a:lnTo>
                    <a:lnTo>
                      <a:pt x="622" y="623"/>
                    </a:lnTo>
                    <a:lnTo>
                      <a:pt x="650" y="592"/>
                    </a:lnTo>
                    <a:lnTo>
                      <a:pt x="672" y="555"/>
                    </a:lnTo>
                    <a:lnTo>
                      <a:pt x="689" y="517"/>
                    </a:lnTo>
                    <a:lnTo>
                      <a:pt x="698" y="474"/>
                    </a:lnTo>
                    <a:lnTo>
                      <a:pt x="702" y="431"/>
                    </a:lnTo>
                    <a:lnTo>
                      <a:pt x="698" y="386"/>
                    </a:lnTo>
                    <a:lnTo>
                      <a:pt x="689" y="344"/>
                    </a:lnTo>
                    <a:lnTo>
                      <a:pt x="672" y="305"/>
                    </a:lnTo>
                    <a:lnTo>
                      <a:pt x="650" y="270"/>
                    </a:lnTo>
                    <a:lnTo>
                      <a:pt x="622" y="237"/>
                    </a:lnTo>
                    <a:lnTo>
                      <a:pt x="591" y="211"/>
                    </a:lnTo>
                    <a:lnTo>
                      <a:pt x="555" y="189"/>
                    </a:lnTo>
                    <a:lnTo>
                      <a:pt x="516" y="172"/>
                    </a:lnTo>
                    <a:lnTo>
                      <a:pt x="474" y="161"/>
                    </a:lnTo>
                    <a:lnTo>
                      <a:pt x="430" y="158"/>
                    </a:lnTo>
                    <a:close/>
                    <a:moveTo>
                      <a:pt x="430" y="0"/>
                    </a:moveTo>
                    <a:lnTo>
                      <a:pt x="483" y="4"/>
                    </a:lnTo>
                    <a:lnTo>
                      <a:pt x="535" y="14"/>
                    </a:lnTo>
                    <a:lnTo>
                      <a:pt x="585" y="29"/>
                    </a:lnTo>
                    <a:lnTo>
                      <a:pt x="632" y="51"/>
                    </a:lnTo>
                    <a:lnTo>
                      <a:pt x="675" y="78"/>
                    </a:lnTo>
                    <a:lnTo>
                      <a:pt x="715" y="109"/>
                    </a:lnTo>
                    <a:lnTo>
                      <a:pt x="750" y="146"/>
                    </a:lnTo>
                    <a:lnTo>
                      <a:pt x="782" y="185"/>
                    </a:lnTo>
                    <a:lnTo>
                      <a:pt x="810" y="229"/>
                    </a:lnTo>
                    <a:lnTo>
                      <a:pt x="830" y="275"/>
                    </a:lnTo>
                    <a:lnTo>
                      <a:pt x="846" y="324"/>
                    </a:lnTo>
                    <a:lnTo>
                      <a:pt x="856" y="376"/>
                    </a:lnTo>
                    <a:lnTo>
                      <a:pt x="859" y="431"/>
                    </a:lnTo>
                    <a:lnTo>
                      <a:pt x="856" y="484"/>
                    </a:lnTo>
                    <a:lnTo>
                      <a:pt x="846" y="536"/>
                    </a:lnTo>
                    <a:lnTo>
                      <a:pt x="830" y="586"/>
                    </a:lnTo>
                    <a:lnTo>
                      <a:pt x="810" y="633"/>
                    </a:lnTo>
                    <a:lnTo>
                      <a:pt x="782" y="676"/>
                    </a:lnTo>
                    <a:lnTo>
                      <a:pt x="750" y="716"/>
                    </a:lnTo>
                    <a:lnTo>
                      <a:pt x="715" y="751"/>
                    </a:lnTo>
                    <a:lnTo>
                      <a:pt x="675" y="783"/>
                    </a:lnTo>
                    <a:lnTo>
                      <a:pt x="632" y="809"/>
                    </a:lnTo>
                    <a:lnTo>
                      <a:pt x="585" y="831"/>
                    </a:lnTo>
                    <a:lnTo>
                      <a:pt x="535" y="847"/>
                    </a:lnTo>
                    <a:lnTo>
                      <a:pt x="483" y="856"/>
                    </a:lnTo>
                    <a:lnTo>
                      <a:pt x="430" y="860"/>
                    </a:lnTo>
                    <a:lnTo>
                      <a:pt x="376" y="856"/>
                    </a:lnTo>
                    <a:lnTo>
                      <a:pt x="324" y="847"/>
                    </a:lnTo>
                    <a:lnTo>
                      <a:pt x="274" y="831"/>
                    </a:lnTo>
                    <a:lnTo>
                      <a:pt x="228" y="809"/>
                    </a:lnTo>
                    <a:lnTo>
                      <a:pt x="185" y="783"/>
                    </a:lnTo>
                    <a:lnTo>
                      <a:pt x="145" y="751"/>
                    </a:lnTo>
                    <a:lnTo>
                      <a:pt x="108" y="716"/>
                    </a:lnTo>
                    <a:lnTo>
                      <a:pt x="77" y="676"/>
                    </a:lnTo>
                    <a:lnTo>
                      <a:pt x="50" y="633"/>
                    </a:lnTo>
                    <a:lnTo>
                      <a:pt x="29" y="586"/>
                    </a:lnTo>
                    <a:lnTo>
                      <a:pt x="13" y="536"/>
                    </a:lnTo>
                    <a:lnTo>
                      <a:pt x="3" y="484"/>
                    </a:lnTo>
                    <a:lnTo>
                      <a:pt x="0" y="431"/>
                    </a:lnTo>
                    <a:lnTo>
                      <a:pt x="3" y="376"/>
                    </a:lnTo>
                    <a:lnTo>
                      <a:pt x="13" y="324"/>
                    </a:lnTo>
                    <a:lnTo>
                      <a:pt x="29" y="275"/>
                    </a:lnTo>
                    <a:lnTo>
                      <a:pt x="50" y="229"/>
                    </a:lnTo>
                    <a:lnTo>
                      <a:pt x="77" y="185"/>
                    </a:lnTo>
                    <a:lnTo>
                      <a:pt x="108" y="146"/>
                    </a:lnTo>
                    <a:lnTo>
                      <a:pt x="145" y="109"/>
                    </a:lnTo>
                    <a:lnTo>
                      <a:pt x="185" y="78"/>
                    </a:lnTo>
                    <a:lnTo>
                      <a:pt x="228" y="51"/>
                    </a:lnTo>
                    <a:lnTo>
                      <a:pt x="274" y="29"/>
                    </a:lnTo>
                    <a:lnTo>
                      <a:pt x="324" y="14"/>
                    </a:lnTo>
                    <a:lnTo>
                      <a:pt x="376" y="4"/>
                    </a:lnTo>
                    <a:lnTo>
                      <a:pt x="430" y="0"/>
                    </a:lnTo>
                    <a:close/>
                  </a:path>
                </a:pathLst>
              </a:custGeom>
              <a:solidFill>
                <a:srgbClr val="FABE3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white"/>
                  </a:solidFill>
                  <a:latin typeface="Arial"/>
                  <a:ea typeface="ＭＳ Ｐゴシック"/>
                  <a:cs typeface="ＭＳ Ｐゴシック"/>
                </a:endParaRPr>
              </a:p>
            </p:txBody>
          </p:sp>
        </p:grpSp>
      </p:grpSp>
      <p:grpSp>
        <p:nvGrpSpPr>
          <p:cNvPr id="76" name="Group 75"/>
          <p:cNvGrpSpPr/>
          <p:nvPr/>
        </p:nvGrpSpPr>
        <p:grpSpPr>
          <a:xfrm>
            <a:off x="8908522" y="4506416"/>
            <a:ext cx="946681" cy="800791"/>
            <a:chOff x="8908522" y="4536233"/>
            <a:chExt cx="946681" cy="800791"/>
          </a:xfrm>
        </p:grpSpPr>
        <p:grpSp>
          <p:nvGrpSpPr>
            <p:cNvPr id="340" name="Group 33"/>
            <p:cNvGrpSpPr>
              <a:grpSpLocks noChangeAspect="1"/>
            </p:cNvGrpSpPr>
            <p:nvPr/>
          </p:nvGrpSpPr>
          <p:grpSpPr bwMode="auto">
            <a:xfrm>
              <a:off x="9222736" y="4703109"/>
              <a:ext cx="632467" cy="633915"/>
              <a:chOff x="2231" y="889"/>
              <a:chExt cx="437" cy="438"/>
            </a:xfrm>
          </p:grpSpPr>
          <p:sp useBgFill="1">
            <p:nvSpPr>
              <p:cNvPr id="345" name="Freeform 344"/>
              <p:cNvSpPr>
                <a:spLocks/>
              </p:cNvSpPr>
              <p:nvPr/>
            </p:nvSpPr>
            <p:spPr bwMode="auto">
              <a:xfrm>
                <a:off x="2231" y="889"/>
                <a:ext cx="437" cy="438"/>
              </a:xfrm>
              <a:custGeom>
                <a:avLst/>
                <a:gdLst>
                  <a:gd name="T0" fmla="*/ 1027 w 2188"/>
                  <a:gd name="T1" fmla="*/ 0 h 2190"/>
                  <a:gd name="T2" fmla="*/ 1090 w 2188"/>
                  <a:gd name="T3" fmla="*/ 2 h 2190"/>
                  <a:gd name="T4" fmla="*/ 1160 w 2188"/>
                  <a:gd name="T5" fmla="*/ 2 h 2190"/>
                  <a:gd name="T6" fmla="*/ 1193 w 2188"/>
                  <a:gd name="T7" fmla="*/ 3 h 2190"/>
                  <a:gd name="T8" fmla="*/ 1260 w 2188"/>
                  <a:gd name="T9" fmla="*/ 25 h 2190"/>
                  <a:gd name="T10" fmla="*/ 1302 w 2188"/>
                  <a:gd name="T11" fmla="*/ 80 h 2190"/>
                  <a:gd name="T12" fmla="*/ 1679 w 2188"/>
                  <a:gd name="T13" fmla="*/ 241 h 2190"/>
                  <a:gd name="T14" fmla="*/ 1751 w 2188"/>
                  <a:gd name="T15" fmla="*/ 233 h 2190"/>
                  <a:gd name="T16" fmla="*/ 1811 w 2188"/>
                  <a:gd name="T17" fmla="*/ 264 h 2190"/>
                  <a:gd name="T18" fmla="*/ 1962 w 2188"/>
                  <a:gd name="T19" fmla="*/ 433 h 2190"/>
                  <a:gd name="T20" fmla="*/ 1967 w 2188"/>
                  <a:gd name="T21" fmla="*/ 502 h 2190"/>
                  <a:gd name="T22" fmla="*/ 1852 w 2188"/>
                  <a:gd name="T23" fmla="*/ 811 h 2190"/>
                  <a:gd name="T24" fmla="*/ 2152 w 2188"/>
                  <a:gd name="T25" fmla="*/ 930 h 2190"/>
                  <a:gd name="T26" fmla="*/ 2186 w 2188"/>
                  <a:gd name="T27" fmla="*/ 991 h 2190"/>
                  <a:gd name="T28" fmla="*/ 2183 w 2188"/>
                  <a:gd name="T29" fmla="*/ 1219 h 2190"/>
                  <a:gd name="T30" fmla="*/ 2150 w 2188"/>
                  <a:gd name="T31" fmla="*/ 1280 h 2190"/>
                  <a:gd name="T32" fmla="*/ 1847 w 2188"/>
                  <a:gd name="T33" fmla="*/ 1395 h 2190"/>
                  <a:gd name="T34" fmla="*/ 1956 w 2188"/>
                  <a:gd name="T35" fmla="*/ 1704 h 2190"/>
                  <a:gd name="T36" fmla="*/ 1951 w 2188"/>
                  <a:gd name="T37" fmla="*/ 1773 h 2190"/>
                  <a:gd name="T38" fmla="*/ 1796 w 2188"/>
                  <a:gd name="T39" fmla="*/ 1939 h 2190"/>
                  <a:gd name="T40" fmla="*/ 1737 w 2188"/>
                  <a:gd name="T41" fmla="*/ 1970 h 2190"/>
                  <a:gd name="T42" fmla="*/ 1665 w 2188"/>
                  <a:gd name="T43" fmla="*/ 1960 h 2190"/>
                  <a:gd name="T44" fmla="*/ 1284 w 2188"/>
                  <a:gd name="T45" fmla="*/ 2114 h 2190"/>
                  <a:gd name="T46" fmla="*/ 1241 w 2188"/>
                  <a:gd name="T47" fmla="*/ 2170 h 2190"/>
                  <a:gd name="T48" fmla="*/ 1175 w 2188"/>
                  <a:gd name="T49" fmla="*/ 2190 h 2190"/>
                  <a:gd name="T50" fmla="*/ 1142 w 2188"/>
                  <a:gd name="T51" fmla="*/ 2190 h 2190"/>
                  <a:gd name="T52" fmla="*/ 1072 w 2188"/>
                  <a:gd name="T53" fmla="*/ 2189 h 2190"/>
                  <a:gd name="T54" fmla="*/ 1009 w 2188"/>
                  <a:gd name="T55" fmla="*/ 2189 h 2190"/>
                  <a:gd name="T56" fmla="*/ 971 w 2188"/>
                  <a:gd name="T57" fmla="*/ 2185 h 2190"/>
                  <a:gd name="T58" fmla="*/ 910 w 2188"/>
                  <a:gd name="T59" fmla="*/ 2151 h 2190"/>
                  <a:gd name="T60" fmla="*/ 795 w 2188"/>
                  <a:gd name="T61" fmla="*/ 1849 h 2190"/>
                  <a:gd name="T62" fmla="*/ 485 w 2188"/>
                  <a:gd name="T63" fmla="*/ 1958 h 2190"/>
                  <a:gd name="T64" fmla="*/ 416 w 2188"/>
                  <a:gd name="T65" fmla="*/ 1952 h 2190"/>
                  <a:gd name="T66" fmla="*/ 250 w 2188"/>
                  <a:gd name="T67" fmla="*/ 1798 h 2190"/>
                  <a:gd name="T68" fmla="*/ 219 w 2188"/>
                  <a:gd name="T69" fmla="*/ 1735 h 2190"/>
                  <a:gd name="T70" fmla="*/ 228 w 2188"/>
                  <a:gd name="T71" fmla="*/ 1667 h 2190"/>
                  <a:gd name="T72" fmla="*/ 75 w 2188"/>
                  <a:gd name="T73" fmla="*/ 1286 h 2190"/>
                  <a:gd name="T74" fmla="*/ 20 w 2188"/>
                  <a:gd name="T75" fmla="*/ 1243 h 2190"/>
                  <a:gd name="T76" fmla="*/ 0 w 2188"/>
                  <a:gd name="T77" fmla="*/ 1176 h 2190"/>
                  <a:gd name="T78" fmla="*/ 11 w 2188"/>
                  <a:gd name="T79" fmla="*/ 950 h 2190"/>
                  <a:gd name="T80" fmla="*/ 57 w 2188"/>
                  <a:gd name="T81" fmla="*/ 898 h 2190"/>
                  <a:gd name="T82" fmla="*/ 355 w 2188"/>
                  <a:gd name="T83" fmla="*/ 761 h 2190"/>
                  <a:gd name="T84" fmla="*/ 228 w 2188"/>
                  <a:gd name="T85" fmla="*/ 464 h 2190"/>
                  <a:gd name="T86" fmla="*/ 248 w 2188"/>
                  <a:gd name="T87" fmla="*/ 397 h 2190"/>
                  <a:gd name="T88" fmla="*/ 410 w 2188"/>
                  <a:gd name="T89" fmla="*/ 237 h 2190"/>
                  <a:gd name="T90" fmla="*/ 473 w 2188"/>
                  <a:gd name="T91" fmla="*/ 219 h 2190"/>
                  <a:gd name="T92" fmla="*/ 772 w 2188"/>
                  <a:gd name="T93" fmla="*/ 351 h 2190"/>
                  <a:gd name="T94" fmla="*/ 914 w 2188"/>
                  <a:gd name="T95" fmla="*/ 55 h 2190"/>
                  <a:gd name="T96" fmla="*/ 966 w 2188"/>
                  <a:gd name="T97" fmla="*/ 10 h 2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188" h="2190">
                    <a:moveTo>
                      <a:pt x="1012" y="0"/>
                    </a:moveTo>
                    <a:lnTo>
                      <a:pt x="1017" y="0"/>
                    </a:lnTo>
                    <a:lnTo>
                      <a:pt x="1027" y="0"/>
                    </a:lnTo>
                    <a:lnTo>
                      <a:pt x="1046" y="2"/>
                    </a:lnTo>
                    <a:lnTo>
                      <a:pt x="1066" y="2"/>
                    </a:lnTo>
                    <a:lnTo>
                      <a:pt x="1090" y="2"/>
                    </a:lnTo>
                    <a:lnTo>
                      <a:pt x="1116" y="2"/>
                    </a:lnTo>
                    <a:lnTo>
                      <a:pt x="1139" y="2"/>
                    </a:lnTo>
                    <a:lnTo>
                      <a:pt x="1160" y="2"/>
                    </a:lnTo>
                    <a:lnTo>
                      <a:pt x="1177" y="3"/>
                    </a:lnTo>
                    <a:lnTo>
                      <a:pt x="1189" y="3"/>
                    </a:lnTo>
                    <a:lnTo>
                      <a:pt x="1193" y="3"/>
                    </a:lnTo>
                    <a:lnTo>
                      <a:pt x="1217" y="5"/>
                    </a:lnTo>
                    <a:lnTo>
                      <a:pt x="1240" y="13"/>
                    </a:lnTo>
                    <a:lnTo>
                      <a:pt x="1260" y="25"/>
                    </a:lnTo>
                    <a:lnTo>
                      <a:pt x="1278" y="39"/>
                    </a:lnTo>
                    <a:lnTo>
                      <a:pt x="1291" y="58"/>
                    </a:lnTo>
                    <a:lnTo>
                      <a:pt x="1302" y="80"/>
                    </a:lnTo>
                    <a:lnTo>
                      <a:pt x="1393" y="341"/>
                    </a:lnTo>
                    <a:lnTo>
                      <a:pt x="1429" y="357"/>
                    </a:lnTo>
                    <a:lnTo>
                      <a:pt x="1679" y="241"/>
                    </a:lnTo>
                    <a:lnTo>
                      <a:pt x="1703" y="233"/>
                    </a:lnTo>
                    <a:lnTo>
                      <a:pt x="1728" y="230"/>
                    </a:lnTo>
                    <a:lnTo>
                      <a:pt x="1751" y="233"/>
                    </a:lnTo>
                    <a:lnTo>
                      <a:pt x="1772" y="239"/>
                    </a:lnTo>
                    <a:lnTo>
                      <a:pt x="1793" y="250"/>
                    </a:lnTo>
                    <a:lnTo>
                      <a:pt x="1811" y="264"/>
                    </a:lnTo>
                    <a:lnTo>
                      <a:pt x="1937" y="393"/>
                    </a:lnTo>
                    <a:lnTo>
                      <a:pt x="1952" y="412"/>
                    </a:lnTo>
                    <a:lnTo>
                      <a:pt x="1962" y="433"/>
                    </a:lnTo>
                    <a:lnTo>
                      <a:pt x="1968" y="455"/>
                    </a:lnTo>
                    <a:lnTo>
                      <a:pt x="1971" y="479"/>
                    </a:lnTo>
                    <a:lnTo>
                      <a:pt x="1967" y="502"/>
                    </a:lnTo>
                    <a:lnTo>
                      <a:pt x="1958" y="525"/>
                    </a:lnTo>
                    <a:lnTo>
                      <a:pt x="1838" y="773"/>
                    </a:lnTo>
                    <a:lnTo>
                      <a:pt x="1852" y="811"/>
                    </a:lnTo>
                    <a:lnTo>
                      <a:pt x="2112" y="905"/>
                    </a:lnTo>
                    <a:lnTo>
                      <a:pt x="2134" y="916"/>
                    </a:lnTo>
                    <a:lnTo>
                      <a:pt x="2152" y="930"/>
                    </a:lnTo>
                    <a:lnTo>
                      <a:pt x="2168" y="948"/>
                    </a:lnTo>
                    <a:lnTo>
                      <a:pt x="2179" y="968"/>
                    </a:lnTo>
                    <a:lnTo>
                      <a:pt x="2186" y="991"/>
                    </a:lnTo>
                    <a:lnTo>
                      <a:pt x="2188" y="1015"/>
                    </a:lnTo>
                    <a:lnTo>
                      <a:pt x="2187" y="1195"/>
                    </a:lnTo>
                    <a:lnTo>
                      <a:pt x="2183" y="1219"/>
                    </a:lnTo>
                    <a:lnTo>
                      <a:pt x="2176" y="1241"/>
                    </a:lnTo>
                    <a:lnTo>
                      <a:pt x="2165" y="1262"/>
                    </a:lnTo>
                    <a:lnTo>
                      <a:pt x="2150" y="1280"/>
                    </a:lnTo>
                    <a:lnTo>
                      <a:pt x="2130" y="1293"/>
                    </a:lnTo>
                    <a:lnTo>
                      <a:pt x="2108" y="1304"/>
                    </a:lnTo>
                    <a:lnTo>
                      <a:pt x="1847" y="1395"/>
                    </a:lnTo>
                    <a:lnTo>
                      <a:pt x="1832" y="1430"/>
                    </a:lnTo>
                    <a:lnTo>
                      <a:pt x="1949" y="1681"/>
                    </a:lnTo>
                    <a:lnTo>
                      <a:pt x="1956" y="1704"/>
                    </a:lnTo>
                    <a:lnTo>
                      <a:pt x="1960" y="1727"/>
                    </a:lnTo>
                    <a:lnTo>
                      <a:pt x="1957" y="1750"/>
                    </a:lnTo>
                    <a:lnTo>
                      <a:pt x="1951" y="1773"/>
                    </a:lnTo>
                    <a:lnTo>
                      <a:pt x="1940" y="1794"/>
                    </a:lnTo>
                    <a:lnTo>
                      <a:pt x="1925" y="1813"/>
                    </a:lnTo>
                    <a:lnTo>
                      <a:pt x="1796" y="1939"/>
                    </a:lnTo>
                    <a:lnTo>
                      <a:pt x="1778" y="1953"/>
                    </a:lnTo>
                    <a:lnTo>
                      <a:pt x="1758" y="1964"/>
                    </a:lnTo>
                    <a:lnTo>
                      <a:pt x="1737" y="1970"/>
                    </a:lnTo>
                    <a:lnTo>
                      <a:pt x="1715" y="1972"/>
                    </a:lnTo>
                    <a:lnTo>
                      <a:pt x="1689" y="1969"/>
                    </a:lnTo>
                    <a:lnTo>
                      <a:pt x="1665" y="1960"/>
                    </a:lnTo>
                    <a:lnTo>
                      <a:pt x="1416" y="1839"/>
                    </a:lnTo>
                    <a:lnTo>
                      <a:pt x="1379" y="1854"/>
                    </a:lnTo>
                    <a:lnTo>
                      <a:pt x="1284" y="2114"/>
                    </a:lnTo>
                    <a:lnTo>
                      <a:pt x="1274" y="2136"/>
                    </a:lnTo>
                    <a:lnTo>
                      <a:pt x="1260" y="2154"/>
                    </a:lnTo>
                    <a:lnTo>
                      <a:pt x="1241" y="2170"/>
                    </a:lnTo>
                    <a:lnTo>
                      <a:pt x="1221" y="2180"/>
                    </a:lnTo>
                    <a:lnTo>
                      <a:pt x="1199" y="2188"/>
                    </a:lnTo>
                    <a:lnTo>
                      <a:pt x="1175" y="2190"/>
                    </a:lnTo>
                    <a:lnTo>
                      <a:pt x="1171" y="2190"/>
                    </a:lnTo>
                    <a:lnTo>
                      <a:pt x="1159" y="2190"/>
                    </a:lnTo>
                    <a:lnTo>
                      <a:pt x="1142" y="2190"/>
                    </a:lnTo>
                    <a:lnTo>
                      <a:pt x="1121" y="2189"/>
                    </a:lnTo>
                    <a:lnTo>
                      <a:pt x="1096" y="2189"/>
                    </a:lnTo>
                    <a:lnTo>
                      <a:pt x="1072" y="2189"/>
                    </a:lnTo>
                    <a:lnTo>
                      <a:pt x="1048" y="2189"/>
                    </a:lnTo>
                    <a:lnTo>
                      <a:pt x="1027" y="2189"/>
                    </a:lnTo>
                    <a:lnTo>
                      <a:pt x="1009" y="2189"/>
                    </a:lnTo>
                    <a:lnTo>
                      <a:pt x="998" y="2189"/>
                    </a:lnTo>
                    <a:lnTo>
                      <a:pt x="994" y="2189"/>
                    </a:lnTo>
                    <a:lnTo>
                      <a:pt x="971" y="2185"/>
                    </a:lnTo>
                    <a:lnTo>
                      <a:pt x="948" y="2178"/>
                    </a:lnTo>
                    <a:lnTo>
                      <a:pt x="927" y="2167"/>
                    </a:lnTo>
                    <a:lnTo>
                      <a:pt x="910" y="2151"/>
                    </a:lnTo>
                    <a:lnTo>
                      <a:pt x="896" y="2132"/>
                    </a:lnTo>
                    <a:lnTo>
                      <a:pt x="886" y="2110"/>
                    </a:lnTo>
                    <a:lnTo>
                      <a:pt x="795" y="1849"/>
                    </a:lnTo>
                    <a:lnTo>
                      <a:pt x="759" y="1833"/>
                    </a:lnTo>
                    <a:lnTo>
                      <a:pt x="508" y="1951"/>
                    </a:lnTo>
                    <a:lnTo>
                      <a:pt x="485" y="1958"/>
                    </a:lnTo>
                    <a:lnTo>
                      <a:pt x="459" y="1962"/>
                    </a:lnTo>
                    <a:lnTo>
                      <a:pt x="436" y="1959"/>
                    </a:lnTo>
                    <a:lnTo>
                      <a:pt x="416" y="1952"/>
                    </a:lnTo>
                    <a:lnTo>
                      <a:pt x="395" y="1941"/>
                    </a:lnTo>
                    <a:lnTo>
                      <a:pt x="377" y="1927"/>
                    </a:lnTo>
                    <a:lnTo>
                      <a:pt x="250" y="1798"/>
                    </a:lnTo>
                    <a:lnTo>
                      <a:pt x="236" y="1779"/>
                    </a:lnTo>
                    <a:lnTo>
                      <a:pt x="225" y="1758"/>
                    </a:lnTo>
                    <a:lnTo>
                      <a:pt x="219" y="1735"/>
                    </a:lnTo>
                    <a:lnTo>
                      <a:pt x="217" y="1713"/>
                    </a:lnTo>
                    <a:lnTo>
                      <a:pt x="221" y="1688"/>
                    </a:lnTo>
                    <a:lnTo>
                      <a:pt x="228" y="1667"/>
                    </a:lnTo>
                    <a:lnTo>
                      <a:pt x="349" y="1417"/>
                    </a:lnTo>
                    <a:lnTo>
                      <a:pt x="335" y="1381"/>
                    </a:lnTo>
                    <a:lnTo>
                      <a:pt x="75" y="1286"/>
                    </a:lnTo>
                    <a:lnTo>
                      <a:pt x="54" y="1275"/>
                    </a:lnTo>
                    <a:lnTo>
                      <a:pt x="35" y="1260"/>
                    </a:lnTo>
                    <a:lnTo>
                      <a:pt x="20" y="1243"/>
                    </a:lnTo>
                    <a:lnTo>
                      <a:pt x="8" y="1223"/>
                    </a:lnTo>
                    <a:lnTo>
                      <a:pt x="1" y="1200"/>
                    </a:lnTo>
                    <a:lnTo>
                      <a:pt x="0" y="1176"/>
                    </a:lnTo>
                    <a:lnTo>
                      <a:pt x="1" y="996"/>
                    </a:lnTo>
                    <a:lnTo>
                      <a:pt x="3" y="971"/>
                    </a:lnTo>
                    <a:lnTo>
                      <a:pt x="11" y="950"/>
                    </a:lnTo>
                    <a:lnTo>
                      <a:pt x="23" y="929"/>
                    </a:lnTo>
                    <a:lnTo>
                      <a:pt x="38" y="912"/>
                    </a:lnTo>
                    <a:lnTo>
                      <a:pt x="57" y="898"/>
                    </a:lnTo>
                    <a:lnTo>
                      <a:pt x="78" y="888"/>
                    </a:lnTo>
                    <a:lnTo>
                      <a:pt x="340" y="797"/>
                    </a:lnTo>
                    <a:lnTo>
                      <a:pt x="355" y="761"/>
                    </a:lnTo>
                    <a:lnTo>
                      <a:pt x="239" y="509"/>
                    </a:lnTo>
                    <a:lnTo>
                      <a:pt x="231" y="486"/>
                    </a:lnTo>
                    <a:lnTo>
                      <a:pt x="228" y="464"/>
                    </a:lnTo>
                    <a:lnTo>
                      <a:pt x="229" y="441"/>
                    </a:lnTo>
                    <a:lnTo>
                      <a:pt x="237" y="418"/>
                    </a:lnTo>
                    <a:lnTo>
                      <a:pt x="248" y="397"/>
                    </a:lnTo>
                    <a:lnTo>
                      <a:pt x="262" y="379"/>
                    </a:lnTo>
                    <a:lnTo>
                      <a:pt x="391" y="252"/>
                    </a:lnTo>
                    <a:lnTo>
                      <a:pt x="410" y="237"/>
                    </a:lnTo>
                    <a:lnTo>
                      <a:pt x="429" y="228"/>
                    </a:lnTo>
                    <a:lnTo>
                      <a:pt x="451" y="220"/>
                    </a:lnTo>
                    <a:lnTo>
                      <a:pt x="473" y="219"/>
                    </a:lnTo>
                    <a:lnTo>
                      <a:pt x="498" y="222"/>
                    </a:lnTo>
                    <a:lnTo>
                      <a:pt x="523" y="230"/>
                    </a:lnTo>
                    <a:lnTo>
                      <a:pt x="772" y="351"/>
                    </a:lnTo>
                    <a:lnTo>
                      <a:pt x="809" y="337"/>
                    </a:lnTo>
                    <a:lnTo>
                      <a:pt x="903" y="77"/>
                    </a:lnTo>
                    <a:lnTo>
                      <a:pt x="914" y="55"/>
                    </a:lnTo>
                    <a:lnTo>
                      <a:pt x="928" y="37"/>
                    </a:lnTo>
                    <a:lnTo>
                      <a:pt x="945" y="22"/>
                    </a:lnTo>
                    <a:lnTo>
                      <a:pt x="966" y="10"/>
                    </a:lnTo>
                    <a:lnTo>
                      <a:pt x="989" y="3"/>
                    </a:lnTo>
                    <a:lnTo>
                      <a:pt x="1012" y="0"/>
                    </a:lnTo>
                    <a:close/>
                  </a:path>
                </a:pathLst>
              </a:custGeom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white"/>
                  </a:solidFill>
                  <a:latin typeface="Arial"/>
                  <a:ea typeface="ＭＳ Ｐゴシック"/>
                  <a:cs typeface="ＭＳ Ｐゴシック"/>
                </a:endParaRPr>
              </a:p>
            </p:txBody>
          </p:sp>
          <p:sp>
            <p:nvSpPr>
              <p:cNvPr id="346" name="Freeform 345"/>
              <p:cNvSpPr>
                <a:spLocks noEditPoints="1"/>
              </p:cNvSpPr>
              <p:nvPr/>
            </p:nvSpPr>
            <p:spPr bwMode="auto">
              <a:xfrm>
                <a:off x="2254" y="913"/>
                <a:ext cx="391" cy="391"/>
              </a:xfrm>
              <a:custGeom>
                <a:avLst/>
                <a:gdLst>
                  <a:gd name="T0" fmla="*/ 915 w 1957"/>
                  <a:gd name="T1" fmla="*/ 435 h 1957"/>
                  <a:gd name="T2" fmla="*/ 794 w 1957"/>
                  <a:gd name="T3" fmla="*/ 464 h 1957"/>
                  <a:gd name="T4" fmla="*/ 685 w 1957"/>
                  <a:gd name="T5" fmla="*/ 517 h 1957"/>
                  <a:gd name="T6" fmla="*/ 592 w 1957"/>
                  <a:gd name="T7" fmla="*/ 592 h 1957"/>
                  <a:gd name="T8" fmla="*/ 517 w 1957"/>
                  <a:gd name="T9" fmla="*/ 685 h 1957"/>
                  <a:gd name="T10" fmla="*/ 464 w 1957"/>
                  <a:gd name="T11" fmla="*/ 794 h 1957"/>
                  <a:gd name="T12" fmla="*/ 435 w 1957"/>
                  <a:gd name="T13" fmla="*/ 915 h 1957"/>
                  <a:gd name="T14" fmla="*/ 435 w 1957"/>
                  <a:gd name="T15" fmla="*/ 1042 h 1957"/>
                  <a:gd name="T16" fmla="*/ 464 w 1957"/>
                  <a:gd name="T17" fmla="*/ 1163 h 1957"/>
                  <a:gd name="T18" fmla="*/ 517 w 1957"/>
                  <a:gd name="T19" fmla="*/ 1271 h 1957"/>
                  <a:gd name="T20" fmla="*/ 592 w 1957"/>
                  <a:gd name="T21" fmla="*/ 1366 h 1957"/>
                  <a:gd name="T22" fmla="*/ 685 w 1957"/>
                  <a:gd name="T23" fmla="*/ 1441 h 1957"/>
                  <a:gd name="T24" fmla="*/ 794 w 1957"/>
                  <a:gd name="T25" fmla="*/ 1494 h 1957"/>
                  <a:gd name="T26" fmla="*/ 915 w 1957"/>
                  <a:gd name="T27" fmla="*/ 1522 h 1957"/>
                  <a:gd name="T28" fmla="*/ 1043 w 1957"/>
                  <a:gd name="T29" fmla="*/ 1522 h 1957"/>
                  <a:gd name="T30" fmla="*/ 1163 w 1957"/>
                  <a:gd name="T31" fmla="*/ 1494 h 1957"/>
                  <a:gd name="T32" fmla="*/ 1272 w 1957"/>
                  <a:gd name="T33" fmla="*/ 1441 h 1957"/>
                  <a:gd name="T34" fmla="*/ 1366 w 1957"/>
                  <a:gd name="T35" fmla="*/ 1366 h 1957"/>
                  <a:gd name="T36" fmla="*/ 1441 w 1957"/>
                  <a:gd name="T37" fmla="*/ 1271 h 1957"/>
                  <a:gd name="T38" fmla="*/ 1494 w 1957"/>
                  <a:gd name="T39" fmla="*/ 1163 h 1957"/>
                  <a:gd name="T40" fmla="*/ 1522 w 1957"/>
                  <a:gd name="T41" fmla="*/ 1042 h 1957"/>
                  <a:gd name="T42" fmla="*/ 1522 w 1957"/>
                  <a:gd name="T43" fmla="*/ 915 h 1957"/>
                  <a:gd name="T44" fmla="*/ 1494 w 1957"/>
                  <a:gd name="T45" fmla="*/ 794 h 1957"/>
                  <a:gd name="T46" fmla="*/ 1441 w 1957"/>
                  <a:gd name="T47" fmla="*/ 685 h 1957"/>
                  <a:gd name="T48" fmla="*/ 1366 w 1957"/>
                  <a:gd name="T49" fmla="*/ 592 h 1957"/>
                  <a:gd name="T50" fmla="*/ 1272 w 1957"/>
                  <a:gd name="T51" fmla="*/ 517 h 1957"/>
                  <a:gd name="T52" fmla="*/ 1163 w 1957"/>
                  <a:gd name="T53" fmla="*/ 464 h 1957"/>
                  <a:gd name="T54" fmla="*/ 1043 w 1957"/>
                  <a:gd name="T55" fmla="*/ 435 h 1957"/>
                  <a:gd name="T56" fmla="*/ 897 w 1957"/>
                  <a:gd name="T57" fmla="*/ 0 h 1957"/>
                  <a:gd name="T58" fmla="*/ 1185 w 1957"/>
                  <a:gd name="T59" fmla="*/ 311 h 1957"/>
                  <a:gd name="T60" fmla="*/ 1613 w 1957"/>
                  <a:gd name="T61" fmla="*/ 228 h 1957"/>
                  <a:gd name="T62" fmla="*/ 1596 w 1957"/>
                  <a:gd name="T63" fmla="*/ 652 h 1957"/>
                  <a:gd name="T64" fmla="*/ 1957 w 1957"/>
                  <a:gd name="T65" fmla="*/ 897 h 1957"/>
                  <a:gd name="T66" fmla="*/ 1646 w 1957"/>
                  <a:gd name="T67" fmla="*/ 1184 h 1957"/>
                  <a:gd name="T68" fmla="*/ 1729 w 1957"/>
                  <a:gd name="T69" fmla="*/ 1612 h 1957"/>
                  <a:gd name="T70" fmla="*/ 1304 w 1957"/>
                  <a:gd name="T71" fmla="*/ 1596 h 1957"/>
                  <a:gd name="T72" fmla="*/ 1060 w 1957"/>
                  <a:gd name="T73" fmla="*/ 1957 h 1957"/>
                  <a:gd name="T74" fmla="*/ 772 w 1957"/>
                  <a:gd name="T75" fmla="*/ 1645 h 1957"/>
                  <a:gd name="T76" fmla="*/ 344 w 1957"/>
                  <a:gd name="T77" fmla="*/ 1729 h 1957"/>
                  <a:gd name="T78" fmla="*/ 361 w 1957"/>
                  <a:gd name="T79" fmla="*/ 1304 h 1957"/>
                  <a:gd name="T80" fmla="*/ 0 w 1957"/>
                  <a:gd name="T81" fmla="*/ 1060 h 1957"/>
                  <a:gd name="T82" fmla="*/ 312 w 1957"/>
                  <a:gd name="T83" fmla="*/ 772 h 1957"/>
                  <a:gd name="T84" fmla="*/ 229 w 1957"/>
                  <a:gd name="T85" fmla="*/ 344 h 1957"/>
                  <a:gd name="T86" fmla="*/ 653 w 1957"/>
                  <a:gd name="T87" fmla="*/ 361 h 1957"/>
                  <a:gd name="T88" fmla="*/ 897 w 1957"/>
                  <a:gd name="T89" fmla="*/ 0 h 19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957" h="1957">
                    <a:moveTo>
                      <a:pt x="979" y="431"/>
                    </a:moveTo>
                    <a:lnTo>
                      <a:pt x="915" y="435"/>
                    </a:lnTo>
                    <a:lnTo>
                      <a:pt x="853" y="446"/>
                    </a:lnTo>
                    <a:lnTo>
                      <a:pt x="794" y="464"/>
                    </a:lnTo>
                    <a:lnTo>
                      <a:pt x="738" y="487"/>
                    </a:lnTo>
                    <a:lnTo>
                      <a:pt x="685" y="517"/>
                    </a:lnTo>
                    <a:lnTo>
                      <a:pt x="637" y="552"/>
                    </a:lnTo>
                    <a:lnTo>
                      <a:pt x="592" y="592"/>
                    </a:lnTo>
                    <a:lnTo>
                      <a:pt x="552" y="637"/>
                    </a:lnTo>
                    <a:lnTo>
                      <a:pt x="517" y="685"/>
                    </a:lnTo>
                    <a:lnTo>
                      <a:pt x="487" y="738"/>
                    </a:lnTo>
                    <a:lnTo>
                      <a:pt x="464" y="794"/>
                    </a:lnTo>
                    <a:lnTo>
                      <a:pt x="446" y="853"/>
                    </a:lnTo>
                    <a:lnTo>
                      <a:pt x="435" y="915"/>
                    </a:lnTo>
                    <a:lnTo>
                      <a:pt x="431" y="979"/>
                    </a:lnTo>
                    <a:lnTo>
                      <a:pt x="435" y="1042"/>
                    </a:lnTo>
                    <a:lnTo>
                      <a:pt x="446" y="1103"/>
                    </a:lnTo>
                    <a:lnTo>
                      <a:pt x="464" y="1163"/>
                    </a:lnTo>
                    <a:lnTo>
                      <a:pt x="487" y="1219"/>
                    </a:lnTo>
                    <a:lnTo>
                      <a:pt x="517" y="1271"/>
                    </a:lnTo>
                    <a:lnTo>
                      <a:pt x="552" y="1321"/>
                    </a:lnTo>
                    <a:lnTo>
                      <a:pt x="592" y="1366"/>
                    </a:lnTo>
                    <a:lnTo>
                      <a:pt x="637" y="1406"/>
                    </a:lnTo>
                    <a:lnTo>
                      <a:pt x="685" y="1441"/>
                    </a:lnTo>
                    <a:lnTo>
                      <a:pt x="738" y="1470"/>
                    </a:lnTo>
                    <a:lnTo>
                      <a:pt x="794" y="1494"/>
                    </a:lnTo>
                    <a:lnTo>
                      <a:pt x="853" y="1511"/>
                    </a:lnTo>
                    <a:lnTo>
                      <a:pt x="915" y="1522"/>
                    </a:lnTo>
                    <a:lnTo>
                      <a:pt x="979" y="1525"/>
                    </a:lnTo>
                    <a:lnTo>
                      <a:pt x="1043" y="1522"/>
                    </a:lnTo>
                    <a:lnTo>
                      <a:pt x="1105" y="1511"/>
                    </a:lnTo>
                    <a:lnTo>
                      <a:pt x="1163" y="1494"/>
                    </a:lnTo>
                    <a:lnTo>
                      <a:pt x="1220" y="1470"/>
                    </a:lnTo>
                    <a:lnTo>
                      <a:pt x="1272" y="1441"/>
                    </a:lnTo>
                    <a:lnTo>
                      <a:pt x="1321" y="1406"/>
                    </a:lnTo>
                    <a:lnTo>
                      <a:pt x="1366" y="1366"/>
                    </a:lnTo>
                    <a:lnTo>
                      <a:pt x="1406" y="1321"/>
                    </a:lnTo>
                    <a:lnTo>
                      <a:pt x="1441" y="1271"/>
                    </a:lnTo>
                    <a:lnTo>
                      <a:pt x="1470" y="1219"/>
                    </a:lnTo>
                    <a:lnTo>
                      <a:pt x="1494" y="1163"/>
                    </a:lnTo>
                    <a:lnTo>
                      <a:pt x="1511" y="1103"/>
                    </a:lnTo>
                    <a:lnTo>
                      <a:pt x="1522" y="1042"/>
                    </a:lnTo>
                    <a:lnTo>
                      <a:pt x="1525" y="979"/>
                    </a:lnTo>
                    <a:lnTo>
                      <a:pt x="1522" y="915"/>
                    </a:lnTo>
                    <a:lnTo>
                      <a:pt x="1511" y="853"/>
                    </a:lnTo>
                    <a:lnTo>
                      <a:pt x="1494" y="794"/>
                    </a:lnTo>
                    <a:lnTo>
                      <a:pt x="1470" y="738"/>
                    </a:lnTo>
                    <a:lnTo>
                      <a:pt x="1441" y="685"/>
                    </a:lnTo>
                    <a:lnTo>
                      <a:pt x="1406" y="637"/>
                    </a:lnTo>
                    <a:lnTo>
                      <a:pt x="1366" y="592"/>
                    </a:lnTo>
                    <a:lnTo>
                      <a:pt x="1321" y="552"/>
                    </a:lnTo>
                    <a:lnTo>
                      <a:pt x="1272" y="517"/>
                    </a:lnTo>
                    <a:lnTo>
                      <a:pt x="1220" y="487"/>
                    </a:lnTo>
                    <a:lnTo>
                      <a:pt x="1163" y="464"/>
                    </a:lnTo>
                    <a:lnTo>
                      <a:pt x="1105" y="446"/>
                    </a:lnTo>
                    <a:lnTo>
                      <a:pt x="1043" y="435"/>
                    </a:lnTo>
                    <a:lnTo>
                      <a:pt x="979" y="431"/>
                    </a:lnTo>
                    <a:close/>
                    <a:moveTo>
                      <a:pt x="897" y="0"/>
                    </a:moveTo>
                    <a:lnTo>
                      <a:pt x="1077" y="1"/>
                    </a:lnTo>
                    <a:lnTo>
                      <a:pt x="1185" y="311"/>
                    </a:lnTo>
                    <a:lnTo>
                      <a:pt x="1315" y="367"/>
                    </a:lnTo>
                    <a:lnTo>
                      <a:pt x="1613" y="228"/>
                    </a:lnTo>
                    <a:lnTo>
                      <a:pt x="1739" y="357"/>
                    </a:lnTo>
                    <a:lnTo>
                      <a:pt x="1596" y="652"/>
                    </a:lnTo>
                    <a:lnTo>
                      <a:pt x="1649" y="784"/>
                    </a:lnTo>
                    <a:lnTo>
                      <a:pt x="1957" y="897"/>
                    </a:lnTo>
                    <a:lnTo>
                      <a:pt x="1956" y="1077"/>
                    </a:lnTo>
                    <a:lnTo>
                      <a:pt x="1646" y="1184"/>
                    </a:lnTo>
                    <a:lnTo>
                      <a:pt x="1591" y="1315"/>
                    </a:lnTo>
                    <a:lnTo>
                      <a:pt x="1729" y="1612"/>
                    </a:lnTo>
                    <a:lnTo>
                      <a:pt x="1600" y="1739"/>
                    </a:lnTo>
                    <a:lnTo>
                      <a:pt x="1304" y="1596"/>
                    </a:lnTo>
                    <a:lnTo>
                      <a:pt x="1174" y="1649"/>
                    </a:lnTo>
                    <a:lnTo>
                      <a:pt x="1060" y="1957"/>
                    </a:lnTo>
                    <a:lnTo>
                      <a:pt x="880" y="1956"/>
                    </a:lnTo>
                    <a:lnTo>
                      <a:pt x="772" y="1645"/>
                    </a:lnTo>
                    <a:lnTo>
                      <a:pt x="642" y="1589"/>
                    </a:lnTo>
                    <a:lnTo>
                      <a:pt x="344" y="1729"/>
                    </a:lnTo>
                    <a:lnTo>
                      <a:pt x="218" y="1599"/>
                    </a:lnTo>
                    <a:lnTo>
                      <a:pt x="361" y="1304"/>
                    </a:lnTo>
                    <a:lnTo>
                      <a:pt x="308" y="1172"/>
                    </a:lnTo>
                    <a:lnTo>
                      <a:pt x="0" y="1060"/>
                    </a:lnTo>
                    <a:lnTo>
                      <a:pt x="2" y="880"/>
                    </a:lnTo>
                    <a:lnTo>
                      <a:pt x="312" y="772"/>
                    </a:lnTo>
                    <a:lnTo>
                      <a:pt x="367" y="642"/>
                    </a:lnTo>
                    <a:lnTo>
                      <a:pt x="229" y="344"/>
                    </a:lnTo>
                    <a:lnTo>
                      <a:pt x="358" y="217"/>
                    </a:lnTo>
                    <a:lnTo>
                      <a:pt x="653" y="361"/>
                    </a:lnTo>
                    <a:lnTo>
                      <a:pt x="784" y="308"/>
                    </a:lnTo>
                    <a:lnTo>
                      <a:pt x="897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white"/>
                  </a:solidFill>
                  <a:latin typeface="Arial"/>
                  <a:ea typeface="ＭＳ Ｐゴシック"/>
                  <a:cs typeface="ＭＳ Ｐゴシック"/>
                </a:endParaRPr>
              </a:p>
            </p:txBody>
          </p:sp>
          <p:sp>
            <p:nvSpPr>
              <p:cNvPr id="347" name="Freeform 346"/>
              <p:cNvSpPr>
                <a:spLocks noEditPoints="1"/>
              </p:cNvSpPr>
              <p:nvPr/>
            </p:nvSpPr>
            <p:spPr bwMode="auto">
              <a:xfrm>
                <a:off x="2364" y="1022"/>
                <a:ext cx="171" cy="172"/>
              </a:xfrm>
              <a:custGeom>
                <a:avLst/>
                <a:gdLst>
                  <a:gd name="T0" fmla="*/ 385 w 859"/>
                  <a:gd name="T1" fmla="*/ 161 h 860"/>
                  <a:gd name="T2" fmla="*/ 304 w 859"/>
                  <a:gd name="T3" fmla="*/ 189 h 860"/>
                  <a:gd name="T4" fmla="*/ 237 w 859"/>
                  <a:gd name="T5" fmla="*/ 237 h 860"/>
                  <a:gd name="T6" fmla="*/ 188 w 859"/>
                  <a:gd name="T7" fmla="*/ 305 h 860"/>
                  <a:gd name="T8" fmla="*/ 160 w 859"/>
                  <a:gd name="T9" fmla="*/ 386 h 860"/>
                  <a:gd name="T10" fmla="*/ 160 w 859"/>
                  <a:gd name="T11" fmla="*/ 474 h 860"/>
                  <a:gd name="T12" fmla="*/ 188 w 859"/>
                  <a:gd name="T13" fmla="*/ 555 h 860"/>
                  <a:gd name="T14" fmla="*/ 237 w 859"/>
                  <a:gd name="T15" fmla="*/ 623 h 860"/>
                  <a:gd name="T16" fmla="*/ 304 w 859"/>
                  <a:gd name="T17" fmla="*/ 673 h 860"/>
                  <a:gd name="T18" fmla="*/ 385 w 859"/>
                  <a:gd name="T19" fmla="*/ 699 h 860"/>
                  <a:gd name="T20" fmla="*/ 474 w 859"/>
                  <a:gd name="T21" fmla="*/ 699 h 860"/>
                  <a:gd name="T22" fmla="*/ 555 w 859"/>
                  <a:gd name="T23" fmla="*/ 673 h 860"/>
                  <a:gd name="T24" fmla="*/ 622 w 859"/>
                  <a:gd name="T25" fmla="*/ 623 h 860"/>
                  <a:gd name="T26" fmla="*/ 672 w 859"/>
                  <a:gd name="T27" fmla="*/ 555 h 860"/>
                  <a:gd name="T28" fmla="*/ 698 w 859"/>
                  <a:gd name="T29" fmla="*/ 474 h 860"/>
                  <a:gd name="T30" fmla="*/ 698 w 859"/>
                  <a:gd name="T31" fmla="*/ 386 h 860"/>
                  <a:gd name="T32" fmla="*/ 672 w 859"/>
                  <a:gd name="T33" fmla="*/ 305 h 860"/>
                  <a:gd name="T34" fmla="*/ 622 w 859"/>
                  <a:gd name="T35" fmla="*/ 237 h 860"/>
                  <a:gd name="T36" fmla="*/ 555 w 859"/>
                  <a:gd name="T37" fmla="*/ 189 h 860"/>
                  <a:gd name="T38" fmla="*/ 474 w 859"/>
                  <a:gd name="T39" fmla="*/ 161 h 860"/>
                  <a:gd name="T40" fmla="*/ 430 w 859"/>
                  <a:gd name="T41" fmla="*/ 0 h 860"/>
                  <a:gd name="T42" fmla="*/ 535 w 859"/>
                  <a:gd name="T43" fmla="*/ 14 h 860"/>
                  <a:gd name="T44" fmla="*/ 632 w 859"/>
                  <a:gd name="T45" fmla="*/ 51 h 860"/>
                  <a:gd name="T46" fmla="*/ 715 w 859"/>
                  <a:gd name="T47" fmla="*/ 109 h 860"/>
                  <a:gd name="T48" fmla="*/ 782 w 859"/>
                  <a:gd name="T49" fmla="*/ 185 h 860"/>
                  <a:gd name="T50" fmla="*/ 830 w 859"/>
                  <a:gd name="T51" fmla="*/ 275 h 860"/>
                  <a:gd name="T52" fmla="*/ 856 w 859"/>
                  <a:gd name="T53" fmla="*/ 376 h 860"/>
                  <a:gd name="T54" fmla="*/ 856 w 859"/>
                  <a:gd name="T55" fmla="*/ 484 h 860"/>
                  <a:gd name="T56" fmla="*/ 830 w 859"/>
                  <a:gd name="T57" fmla="*/ 586 h 860"/>
                  <a:gd name="T58" fmla="*/ 782 w 859"/>
                  <a:gd name="T59" fmla="*/ 676 h 860"/>
                  <a:gd name="T60" fmla="*/ 715 w 859"/>
                  <a:gd name="T61" fmla="*/ 751 h 860"/>
                  <a:gd name="T62" fmla="*/ 632 w 859"/>
                  <a:gd name="T63" fmla="*/ 809 h 860"/>
                  <a:gd name="T64" fmla="*/ 535 w 859"/>
                  <a:gd name="T65" fmla="*/ 847 h 860"/>
                  <a:gd name="T66" fmla="*/ 430 w 859"/>
                  <a:gd name="T67" fmla="*/ 860 h 860"/>
                  <a:gd name="T68" fmla="*/ 324 w 859"/>
                  <a:gd name="T69" fmla="*/ 847 h 860"/>
                  <a:gd name="T70" fmla="*/ 228 w 859"/>
                  <a:gd name="T71" fmla="*/ 809 h 860"/>
                  <a:gd name="T72" fmla="*/ 145 w 859"/>
                  <a:gd name="T73" fmla="*/ 751 h 860"/>
                  <a:gd name="T74" fmla="*/ 77 w 859"/>
                  <a:gd name="T75" fmla="*/ 676 h 860"/>
                  <a:gd name="T76" fmla="*/ 29 w 859"/>
                  <a:gd name="T77" fmla="*/ 586 h 860"/>
                  <a:gd name="T78" fmla="*/ 3 w 859"/>
                  <a:gd name="T79" fmla="*/ 484 h 860"/>
                  <a:gd name="T80" fmla="*/ 3 w 859"/>
                  <a:gd name="T81" fmla="*/ 376 h 860"/>
                  <a:gd name="T82" fmla="*/ 29 w 859"/>
                  <a:gd name="T83" fmla="*/ 275 h 860"/>
                  <a:gd name="T84" fmla="*/ 77 w 859"/>
                  <a:gd name="T85" fmla="*/ 185 h 860"/>
                  <a:gd name="T86" fmla="*/ 145 w 859"/>
                  <a:gd name="T87" fmla="*/ 109 h 860"/>
                  <a:gd name="T88" fmla="*/ 228 w 859"/>
                  <a:gd name="T89" fmla="*/ 51 h 860"/>
                  <a:gd name="T90" fmla="*/ 324 w 859"/>
                  <a:gd name="T91" fmla="*/ 14 h 860"/>
                  <a:gd name="T92" fmla="*/ 430 w 859"/>
                  <a:gd name="T93" fmla="*/ 0 h 8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859" h="860">
                    <a:moveTo>
                      <a:pt x="430" y="158"/>
                    </a:moveTo>
                    <a:lnTo>
                      <a:pt x="385" y="161"/>
                    </a:lnTo>
                    <a:lnTo>
                      <a:pt x="344" y="172"/>
                    </a:lnTo>
                    <a:lnTo>
                      <a:pt x="304" y="189"/>
                    </a:lnTo>
                    <a:lnTo>
                      <a:pt x="269" y="211"/>
                    </a:lnTo>
                    <a:lnTo>
                      <a:pt x="237" y="237"/>
                    </a:lnTo>
                    <a:lnTo>
                      <a:pt x="210" y="270"/>
                    </a:lnTo>
                    <a:lnTo>
                      <a:pt x="188" y="305"/>
                    </a:lnTo>
                    <a:lnTo>
                      <a:pt x="171" y="344"/>
                    </a:lnTo>
                    <a:lnTo>
                      <a:pt x="160" y="386"/>
                    </a:lnTo>
                    <a:lnTo>
                      <a:pt x="158" y="431"/>
                    </a:lnTo>
                    <a:lnTo>
                      <a:pt x="160" y="474"/>
                    </a:lnTo>
                    <a:lnTo>
                      <a:pt x="171" y="517"/>
                    </a:lnTo>
                    <a:lnTo>
                      <a:pt x="188" y="555"/>
                    </a:lnTo>
                    <a:lnTo>
                      <a:pt x="210" y="592"/>
                    </a:lnTo>
                    <a:lnTo>
                      <a:pt x="237" y="623"/>
                    </a:lnTo>
                    <a:lnTo>
                      <a:pt x="269" y="650"/>
                    </a:lnTo>
                    <a:lnTo>
                      <a:pt x="304" y="673"/>
                    </a:lnTo>
                    <a:lnTo>
                      <a:pt x="344" y="688"/>
                    </a:lnTo>
                    <a:lnTo>
                      <a:pt x="385" y="699"/>
                    </a:lnTo>
                    <a:lnTo>
                      <a:pt x="430" y="703"/>
                    </a:lnTo>
                    <a:lnTo>
                      <a:pt x="474" y="699"/>
                    </a:lnTo>
                    <a:lnTo>
                      <a:pt x="516" y="688"/>
                    </a:lnTo>
                    <a:lnTo>
                      <a:pt x="555" y="673"/>
                    </a:lnTo>
                    <a:lnTo>
                      <a:pt x="591" y="650"/>
                    </a:lnTo>
                    <a:lnTo>
                      <a:pt x="622" y="623"/>
                    </a:lnTo>
                    <a:lnTo>
                      <a:pt x="650" y="592"/>
                    </a:lnTo>
                    <a:lnTo>
                      <a:pt x="672" y="555"/>
                    </a:lnTo>
                    <a:lnTo>
                      <a:pt x="689" y="517"/>
                    </a:lnTo>
                    <a:lnTo>
                      <a:pt x="698" y="474"/>
                    </a:lnTo>
                    <a:lnTo>
                      <a:pt x="702" y="431"/>
                    </a:lnTo>
                    <a:lnTo>
                      <a:pt x="698" y="386"/>
                    </a:lnTo>
                    <a:lnTo>
                      <a:pt x="689" y="344"/>
                    </a:lnTo>
                    <a:lnTo>
                      <a:pt x="672" y="305"/>
                    </a:lnTo>
                    <a:lnTo>
                      <a:pt x="650" y="270"/>
                    </a:lnTo>
                    <a:lnTo>
                      <a:pt x="622" y="237"/>
                    </a:lnTo>
                    <a:lnTo>
                      <a:pt x="591" y="211"/>
                    </a:lnTo>
                    <a:lnTo>
                      <a:pt x="555" y="189"/>
                    </a:lnTo>
                    <a:lnTo>
                      <a:pt x="516" y="172"/>
                    </a:lnTo>
                    <a:lnTo>
                      <a:pt x="474" y="161"/>
                    </a:lnTo>
                    <a:lnTo>
                      <a:pt x="430" y="158"/>
                    </a:lnTo>
                    <a:close/>
                    <a:moveTo>
                      <a:pt x="430" y="0"/>
                    </a:moveTo>
                    <a:lnTo>
                      <a:pt x="483" y="4"/>
                    </a:lnTo>
                    <a:lnTo>
                      <a:pt x="535" y="14"/>
                    </a:lnTo>
                    <a:lnTo>
                      <a:pt x="585" y="29"/>
                    </a:lnTo>
                    <a:lnTo>
                      <a:pt x="632" y="51"/>
                    </a:lnTo>
                    <a:lnTo>
                      <a:pt x="675" y="78"/>
                    </a:lnTo>
                    <a:lnTo>
                      <a:pt x="715" y="109"/>
                    </a:lnTo>
                    <a:lnTo>
                      <a:pt x="750" y="146"/>
                    </a:lnTo>
                    <a:lnTo>
                      <a:pt x="782" y="185"/>
                    </a:lnTo>
                    <a:lnTo>
                      <a:pt x="810" y="229"/>
                    </a:lnTo>
                    <a:lnTo>
                      <a:pt x="830" y="275"/>
                    </a:lnTo>
                    <a:lnTo>
                      <a:pt x="846" y="324"/>
                    </a:lnTo>
                    <a:lnTo>
                      <a:pt x="856" y="376"/>
                    </a:lnTo>
                    <a:lnTo>
                      <a:pt x="859" y="431"/>
                    </a:lnTo>
                    <a:lnTo>
                      <a:pt x="856" y="484"/>
                    </a:lnTo>
                    <a:lnTo>
                      <a:pt x="846" y="536"/>
                    </a:lnTo>
                    <a:lnTo>
                      <a:pt x="830" y="586"/>
                    </a:lnTo>
                    <a:lnTo>
                      <a:pt x="810" y="633"/>
                    </a:lnTo>
                    <a:lnTo>
                      <a:pt x="782" y="676"/>
                    </a:lnTo>
                    <a:lnTo>
                      <a:pt x="750" y="716"/>
                    </a:lnTo>
                    <a:lnTo>
                      <a:pt x="715" y="751"/>
                    </a:lnTo>
                    <a:lnTo>
                      <a:pt x="675" y="783"/>
                    </a:lnTo>
                    <a:lnTo>
                      <a:pt x="632" y="809"/>
                    </a:lnTo>
                    <a:lnTo>
                      <a:pt x="585" y="831"/>
                    </a:lnTo>
                    <a:lnTo>
                      <a:pt x="535" y="847"/>
                    </a:lnTo>
                    <a:lnTo>
                      <a:pt x="483" y="856"/>
                    </a:lnTo>
                    <a:lnTo>
                      <a:pt x="430" y="860"/>
                    </a:lnTo>
                    <a:lnTo>
                      <a:pt x="376" y="856"/>
                    </a:lnTo>
                    <a:lnTo>
                      <a:pt x="324" y="847"/>
                    </a:lnTo>
                    <a:lnTo>
                      <a:pt x="274" y="831"/>
                    </a:lnTo>
                    <a:lnTo>
                      <a:pt x="228" y="809"/>
                    </a:lnTo>
                    <a:lnTo>
                      <a:pt x="185" y="783"/>
                    </a:lnTo>
                    <a:lnTo>
                      <a:pt x="145" y="751"/>
                    </a:lnTo>
                    <a:lnTo>
                      <a:pt x="108" y="716"/>
                    </a:lnTo>
                    <a:lnTo>
                      <a:pt x="77" y="676"/>
                    </a:lnTo>
                    <a:lnTo>
                      <a:pt x="50" y="633"/>
                    </a:lnTo>
                    <a:lnTo>
                      <a:pt x="29" y="586"/>
                    </a:lnTo>
                    <a:lnTo>
                      <a:pt x="13" y="536"/>
                    </a:lnTo>
                    <a:lnTo>
                      <a:pt x="3" y="484"/>
                    </a:lnTo>
                    <a:lnTo>
                      <a:pt x="0" y="431"/>
                    </a:lnTo>
                    <a:lnTo>
                      <a:pt x="3" y="376"/>
                    </a:lnTo>
                    <a:lnTo>
                      <a:pt x="13" y="324"/>
                    </a:lnTo>
                    <a:lnTo>
                      <a:pt x="29" y="275"/>
                    </a:lnTo>
                    <a:lnTo>
                      <a:pt x="50" y="229"/>
                    </a:lnTo>
                    <a:lnTo>
                      <a:pt x="77" y="185"/>
                    </a:lnTo>
                    <a:lnTo>
                      <a:pt x="108" y="146"/>
                    </a:lnTo>
                    <a:lnTo>
                      <a:pt x="145" y="109"/>
                    </a:lnTo>
                    <a:lnTo>
                      <a:pt x="185" y="78"/>
                    </a:lnTo>
                    <a:lnTo>
                      <a:pt x="228" y="51"/>
                    </a:lnTo>
                    <a:lnTo>
                      <a:pt x="274" y="29"/>
                    </a:lnTo>
                    <a:lnTo>
                      <a:pt x="324" y="14"/>
                    </a:lnTo>
                    <a:lnTo>
                      <a:pt x="376" y="4"/>
                    </a:lnTo>
                    <a:lnTo>
                      <a:pt x="430" y="0"/>
                    </a:lnTo>
                    <a:close/>
                  </a:path>
                </a:pathLst>
              </a:custGeom>
              <a:solidFill>
                <a:srgbClr val="FABE3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white"/>
                  </a:solidFill>
                  <a:latin typeface="Arial"/>
                  <a:ea typeface="ＭＳ Ｐゴシック"/>
                  <a:cs typeface="ＭＳ Ｐゴシック"/>
                </a:endParaRPr>
              </a:p>
            </p:txBody>
          </p:sp>
        </p:grpSp>
        <p:grpSp>
          <p:nvGrpSpPr>
            <p:cNvPr id="341" name="Group 33"/>
            <p:cNvGrpSpPr>
              <a:grpSpLocks noChangeAspect="1"/>
            </p:cNvGrpSpPr>
            <p:nvPr/>
          </p:nvGrpSpPr>
          <p:grpSpPr bwMode="auto">
            <a:xfrm>
              <a:off x="8908522" y="4536233"/>
              <a:ext cx="403760" cy="404685"/>
              <a:chOff x="2231" y="889"/>
              <a:chExt cx="437" cy="438"/>
            </a:xfrm>
          </p:grpSpPr>
          <p:sp useBgFill="1">
            <p:nvSpPr>
              <p:cNvPr id="342" name="Freeform 341"/>
              <p:cNvSpPr>
                <a:spLocks/>
              </p:cNvSpPr>
              <p:nvPr/>
            </p:nvSpPr>
            <p:spPr bwMode="auto">
              <a:xfrm>
                <a:off x="2231" y="889"/>
                <a:ext cx="437" cy="438"/>
              </a:xfrm>
              <a:custGeom>
                <a:avLst/>
                <a:gdLst>
                  <a:gd name="T0" fmla="*/ 1027 w 2188"/>
                  <a:gd name="T1" fmla="*/ 0 h 2190"/>
                  <a:gd name="T2" fmla="*/ 1090 w 2188"/>
                  <a:gd name="T3" fmla="*/ 2 h 2190"/>
                  <a:gd name="T4" fmla="*/ 1160 w 2188"/>
                  <a:gd name="T5" fmla="*/ 2 h 2190"/>
                  <a:gd name="T6" fmla="*/ 1193 w 2188"/>
                  <a:gd name="T7" fmla="*/ 3 h 2190"/>
                  <a:gd name="T8" fmla="*/ 1260 w 2188"/>
                  <a:gd name="T9" fmla="*/ 25 h 2190"/>
                  <a:gd name="T10" fmla="*/ 1302 w 2188"/>
                  <a:gd name="T11" fmla="*/ 80 h 2190"/>
                  <a:gd name="T12" fmla="*/ 1679 w 2188"/>
                  <a:gd name="T13" fmla="*/ 241 h 2190"/>
                  <a:gd name="T14" fmla="*/ 1751 w 2188"/>
                  <a:gd name="T15" fmla="*/ 233 h 2190"/>
                  <a:gd name="T16" fmla="*/ 1811 w 2188"/>
                  <a:gd name="T17" fmla="*/ 264 h 2190"/>
                  <a:gd name="T18" fmla="*/ 1962 w 2188"/>
                  <a:gd name="T19" fmla="*/ 433 h 2190"/>
                  <a:gd name="T20" fmla="*/ 1967 w 2188"/>
                  <a:gd name="T21" fmla="*/ 502 h 2190"/>
                  <a:gd name="T22" fmla="*/ 1852 w 2188"/>
                  <a:gd name="T23" fmla="*/ 811 h 2190"/>
                  <a:gd name="T24" fmla="*/ 2152 w 2188"/>
                  <a:gd name="T25" fmla="*/ 930 h 2190"/>
                  <a:gd name="T26" fmla="*/ 2186 w 2188"/>
                  <a:gd name="T27" fmla="*/ 991 h 2190"/>
                  <a:gd name="T28" fmla="*/ 2183 w 2188"/>
                  <a:gd name="T29" fmla="*/ 1219 h 2190"/>
                  <a:gd name="T30" fmla="*/ 2150 w 2188"/>
                  <a:gd name="T31" fmla="*/ 1280 h 2190"/>
                  <a:gd name="T32" fmla="*/ 1847 w 2188"/>
                  <a:gd name="T33" fmla="*/ 1395 h 2190"/>
                  <a:gd name="T34" fmla="*/ 1956 w 2188"/>
                  <a:gd name="T35" fmla="*/ 1704 h 2190"/>
                  <a:gd name="T36" fmla="*/ 1951 w 2188"/>
                  <a:gd name="T37" fmla="*/ 1773 h 2190"/>
                  <a:gd name="T38" fmla="*/ 1796 w 2188"/>
                  <a:gd name="T39" fmla="*/ 1939 h 2190"/>
                  <a:gd name="T40" fmla="*/ 1737 w 2188"/>
                  <a:gd name="T41" fmla="*/ 1970 h 2190"/>
                  <a:gd name="T42" fmla="*/ 1665 w 2188"/>
                  <a:gd name="T43" fmla="*/ 1960 h 2190"/>
                  <a:gd name="T44" fmla="*/ 1284 w 2188"/>
                  <a:gd name="T45" fmla="*/ 2114 h 2190"/>
                  <a:gd name="T46" fmla="*/ 1241 w 2188"/>
                  <a:gd name="T47" fmla="*/ 2170 h 2190"/>
                  <a:gd name="T48" fmla="*/ 1175 w 2188"/>
                  <a:gd name="T49" fmla="*/ 2190 h 2190"/>
                  <a:gd name="T50" fmla="*/ 1142 w 2188"/>
                  <a:gd name="T51" fmla="*/ 2190 h 2190"/>
                  <a:gd name="T52" fmla="*/ 1072 w 2188"/>
                  <a:gd name="T53" fmla="*/ 2189 h 2190"/>
                  <a:gd name="T54" fmla="*/ 1009 w 2188"/>
                  <a:gd name="T55" fmla="*/ 2189 h 2190"/>
                  <a:gd name="T56" fmla="*/ 971 w 2188"/>
                  <a:gd name="T57" fmla="*/ 2185 h 2190"/>
                  <a:gd name="T58" fmla="*/ 910 w 2188"/>
                  <a:gd name="T59" fmla="*/ 2151 h 2190"/>
                  <a:gd name="T60" fmla="*/ 795 w 2188"/>
                  <a:gd name="T61" fmla="*/ 1849 h 2190"/>
                  <a:gd name="T62" fmla="*/ 485 w 2188"/>
                  <a:gd name="T63" fmla="*/ 1958 h 2190"/>
                  <a:gd name="T64" fmla="*/ 416 w 2188"/>
                  <a:gd name="T65" fmla="*/ 1952 h 2190"/>
                  <a:gd name="T66" fmla="*/ 250 w 2188"/>
                  <a:gd name="T67" fmla="*/ 1798 h 2190"/>
                  <a:gd name="T68" fmla="*/ 219 w 2188"/>
                  <a:gd name="T69" fmla="*/ 1735 h 2190"/>
                  <a:gd name="T70" fmla="*/ 228 w 2188"/>
                  <a:gd name="T71" fmla="*/ 1667 h 2190"/>
                  <a:gd name="T72" fmla="*/ 75 w 2188"/>
                  <a:gd name="T73" fmla="*/ 1286 h 2190"/>
                  <a:gd name="T74" fmla="*/ 20 w 2188"/>
                  <a:gd name="T75" fmla="*/ 1243 h 2190"/>
                  <a:gd name="T76" fmla="*/ 0 w 2188"/>
                  <a:gd name="T77" fmla="*/ 1176 h 2190"/>
                  <a:gd name="T78" fmla="*/ 11 w 2188"/>
                  <a:gd name="T79" fmla="*/ 950 h 2190"/>
                  <a:gd name="T80" fmla="*/ 57 w 2188"/>
                  <a:gd name="T81" fmla="*/ 898 h 2190"/>
                  <a:gd name="T82" fmla="*/ 355 w 2188"/>
                  <a:gd name="T83" fmla="*/ 761 h 2190"/>
                  <a:gd name="T84" fmla="*/ 228 w 2188"/>
                  <a:gd name="T85" fmla="*/ 464 h 2190"/>
                  <a:gd name="T86" fmla="*/ 248 w 2188"/>
                  <a:gd name="T87" fmla="*/ 397 h 2190"/>
                  <a:gd name="T88" fmla="*/ 410 w 2188"/>
                  <a:gd name="T89" fmla="*/ 237 h 2190"/>
                  <a:gd name="T90" fmla="*/ 473 w 2188"/>
                  <a:gd name="T91" fmla="*/ 219 h 2190"/>
                  <a:gd name="T92" fmla="*/ 772 w 2188"/>
                  <a:gd name="T93" fmla="*/ 351 h 2190"/>
                  <a:gd name="T94" fmla="*/ 914 w 2188"/>
                  <a:gd name="T95" fmla="*/ 55 h 2190"/>
                  <a:gd name="T96" fmla="*/ 966 w 2188"/>
                  <a:gd name="T97" fmla="*/ 10 h 2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188" h="2190">
                    <a:moveTo>
                      <a:pt x="1012" y="0"/>
                    </a:moveTo>
                    <a:lnTo>
                      <a:pt x="1017" y="0"/>
                    </a:lnTo>
                    <a:lnTo>
                      <a:pt x="1027" y="0"/>
                    </a:lnTo>
                    <a:lnTo>
                      <a:pt x="1046" y="2"/>
                    </a:lnTo>
                    <a:lnTo>
                      <a:pt x="1066" y="2"/>
                    </a:lnTo>
                    <a:lnTo>
                      <a:pt x="1090" y="2"/>
                    </a:lnTo>
                    <a:lnTo>
                      <a:pt x="1116" y="2"/>
                    </a:lnTo>
                    <a:lnTo>
                      <a:pt x="1139" y="2"/>
                    </a:lnTo>
                    <a:lnTo>
                      <a:pt x="1160" y="2"/>
                    </a:lnTo>
                    <a:lnTo>
                      <a:pt x="1177" y="3"/>
                    </a:lnTo>
                    <a:lnTo>
                      <a:pt x="1189" y="3"/>
                    </a:lnTo>
                    <a:lnTo>
                      <a:pt x="1193" y="3"/>
                    </a:lnTo>
                    <a:lnTo>
                      <a:pt x="1217" y="5"/>
                    </a:lnTo>
                    <a:lnTo>
                      <a:pt x="1240" y="13"/>
                    </a:lnTo>
                    <a:lnTo>
                      <a:pt x="1260" y="25"/>
                    </a:lnTo>
                    <a:lnTo>
                      <a:pt x="1278" y="39"/>
                    </a:lnTo>
                    <a:lnTo>
                      <a:pt x="1291" y="58"/>
                    </a:lnTo>
                    <a:lnTo>
                      <a:pt x="1302" y="80"/>
                    </a:lnTo>
                    <a:lnTo>
                      <a:pt x="1393" y="341"/>
                    </a:lnTo>
                    <a:lnTo>
                      <a:pt x="1429" y="357"/>
                    </a:lnTo>
                    <a:lnTo>
                      <a:pt x="1679" y="241"/>
                    </a:lnTo>
                    <a:lnTo>
                      <a:pt x="1703" y="233"/>
                    </a:lnTo>
                    <a:lnTo>
                      <a:pt x="1728" y="230"/>
                    </a:lnTo>
                    <a:lnTo>
                      <a:pt x="1751" y="233"/>
                    </a:lnTo>
                    <a:lnTo>
                      <a:pt x="1772" y="239"/>
                    </a:lnTo>
                    <a:lnTo>
                      <a:pt x="1793" y="250"/>
                    </a:lnTo>
                    <a:lnTo>
                      <a:pt x="1811" y="264"/>
                    </a:lnTo>
                    <a:lnTo>
                      <a:pt x="1937" y="393"/>
                    </a:lnTo>
                    <a:lnTo>
                      <a:pt x="1952" y="412"/>
                    </a:lnTo>
                    <a:lnTo>
                      <a:pt x="1962" y="433"/>
                    </a:lnTo>
                    <a:lnTo>
                      <a:pt x="1968" y="455"/>
                    </a:lnTo>
                    <a:lnTo>
                      <a:pt x="1971" y="479"/>
                    </a:lnTo>
                    <a:lnTo>
                      <a:pt x="1967" y="502"/>
                    </a:lnTo>
                    <a:lnTo>
                      <a:pt x="1958" y="525"/>
                    </a:lnTo>
                    <a:lnTo>
                      <a:pt x="1838" y="773"/>
                    </a:lnTo>
                    <a:lnTo>
                      <a:pt x="1852" y="811"/>
                    </a:lnTo>
                    <a:lnTo>
                      <a:pt x="2112" y="905"/>
                    </a:lnTo>
                    <a:lnTo>
                      <a:pt x="2134" y="916"/>
                    </a:lnTo>
                    <a:lnTo>
                      <a:pt x="2152" y="930"/>
                    </a:lnTo>
                    <a:lnTo>
                      <a:pt x="2168" y="948"/>
                    </a:lnTo>
                    <a:lnTo>
                      <a:pt x="2179" y="968"/>
                    </a:lnTo>
                    <a:lnTo>
                      <a:pt x="2186" y="991"/>
                    </a:lnTo>
                    <a:lnTo>
                      <a:pt x="2188" y="1015"/>
                    </a:lnTo>
                    <a:lnTo>
                      <a:pt x="2187" y="1195"/>
                    </a:lnTo>
                    <a:lnTo>
                      <a:pt x="2183" y="1219"/>
                    </a:lnTo>
                    <a:lnTo>
                      <a:pt x="2176" y="1241"/>
                    </a:lnTo>
                    <a:lnTo>
                      <a:pt x="2165" y="1262"/>
                    </a:lnTo>
                    <a:lnTo>
                      <a:pt x="2150" y="1280"/>
                    </a:lnTo>
                    <a:lnTo>
                      <a:pt x="2130" y="1293"/>
                    </a:lnTo>
                    <a:lnTo>
                      <a:pt x="2108" y="1304"/>
                    </a:lnTo>
                    <a:lnTo>
                      <a:pt x="1847" y="1395"/>
                    </a:lnTo>
                    <a:lnTo>
                      <a:pt x="1832" y="1430"/>
                    </a:lnTo>
                    <a:lnTo>
                      <a:pt x="1949" y="1681"/>
                    </a:lnTo>
                    <a:lnTo>
                      <a:pt x="1956" y="1704"/>
                    </a:lnTo>
                    <a:lnTo>
                      <a:pt x="1960" y="1727"/>
                    </a:lnTo>
                    <a:lnTo>
                      <a:pt x="1957" y="1750"/>
                    </a:lnTo>
                    <a:lnTo>
                      <a:pt x="1951" y="1773"/>
                    </a:lnTo>
                    <a:lnTo>
                      <a:pt x="1940" y="1794"/>
                    </a:lnTo>
                    <a:lnTo>
                      <a:pt x="1925" y="1813"/>
                    </a:lnTo>
                    <a:lnTo>
                      <a:pt x="1796" y="1939"/>
                    </a:lnTo>
                    <a:lnTo>
                      <a:pt x="1778" y="1953"/>
                    </a:lnTo>
                    <a:lnTo>
                      <a:pt x="1758" y="1964"/>
                    </a:lnTo>
                    <a:lnTo>
                      <a:pt x="1737" y="1970"/>
                    </a:lnTo>
                    <a:lnTo>
                      <a:pt x="1715" y="1972"/>
                    </a:lnTo>
                    <a:lnTo>
                      <a:pt x="1689" y="1969"/>
                    </a:lnTo>
                    <a:lnTo>
                      <a:pt x="1665" y="1960"/>
                    </a:lnTo>
                    <a:lnTo>
                      <a:pt x="1416" y="1839"/>
                    </a:lnTo>
                    <a:lnTo>
                      <a:pt x="1379" y="1854"/>
                    </a:lnTo>
                    <a:lnTo>
                      <a:pt x="1284" y="2114"/>
                    </a:lnTo>
                    <a:lnTo>
                      <a:pt x="1274" y="2136"/>
                    </a:lnTo>
                    <a:lnTo>
                      <a:pt x="1260" y="2154"/>
                    </a:lnTo>
                    <a:lnTo>
                      <a:pt x="1241" y="2170"/>
                    </a:lnTo>
                    <a:lnTo>
                      <a:pt x="1221" y="2180"/>
                    </a:lnTo>
                    <a:lnTo>
                      <a:pt x="1199" y="2188"/>
                    </a:lnTo>
                    <a:lnTo>
                      <a:pt x="1175" y="2190"/>
                    </a:lnTo>
                    <a:lnTo>
                      <a:pt x="1171" y="2190"/>
                    </a:lnTo>
                    <a:lnTo>
                      <a:pt x="1159" y="2190"/>
                    </a:lnTo>
                    <a:lnTo>
                      <a:pt x="1142" y="2190"/>
                    </a:lnTo>
                    <a:lnTo>
                      <a:pt x="1121" y="2189"/>
                    </a:lnTo>
                    <a:lnTo>
                      <a:pt x="1096" y="2189"/>
                    </a:lnTo>
                    <a:lnTo>
                      <a:pt x="1072" y="2189"/>
                    </a:lnTo>
                    <a:lnTo>
                      <a:pt x="1048" y="2189"/>
                    </a:lnTo>
                    <a:lnTo>
                      <a:pt x="1027" y="2189"/>
                    </a:lnTo>
                    <a:lnTo>
                      <a:pt x="1009" y="2189"/>
                    </a:lnTo>
                    <a:lnTo>
                      <a:pt x="998" y="2189"/>
                    </a:lnTo>
                    <a:lnTo>
                      <a:pt x="994" y="2189"/>
                    </a:lnTo>
                    <a:lnTo>
                      <a:pt x="971" y="2185"/>
                    </a:lnTo>
                    <a:lnTo>
                      <a:pt x="948" y="2178"/>
                    </a:lnTo>
                    <a:lnTo>
                      <a:pt x="927" y="2167"/>
                    </a:lnTo>
                    <a:lnTo>
                      <a:pt x="910" y="2151"/>
                    </a:lnTo>
                    <a:lnTo>
                      <a:pt x="896" y="2132"/>
                    </a:lnTo>
                    <a:lnTo>
                      <a:pt x="886" y="2110"/>
                    </a:lnTo>
                    <a:lnTo>
                      <a:pt x="795" y="1849"/>
                    </a:lnTo>
                    <a:lnTo>
                      <a:pt x="759" y="1833"/>
                    </a:lnTo>
                    <a:lnTo>
                      <a:pt x="508" y="1951"/>
                    </a:lnTo>
                    <a:lnTo>
                      <a:pt x="485" y="1958"/>
                    </a:lnTo>
                    <a:lnTo>
                      <a:pt x="459" y="1962"/>
                    </a:lnTo>
                    <a:lnTo>
                      <a:pt x="436" y="1959"/>
                    </a:lnTo>
                    <a:lnTo>
                      <a:pt x="416" y="1952"/>
                    </a:lnTo>
                    <a:lnTo>
                      <a:pt x="395" y="1941"/>
                    </a:lnTo>
                    <a:lnTo>
                      <a:pt x="377" y="1927"/>
                    </a:lnTo>
                    <a:lnTo>
                      <a:pt x="250" y="1798"/>
                    </a:lnTo>
                    <a:lnTo>
                      <a:pt x="236" y="1779"/>
                    </a:lnTo>
                    <a:lnTo>
                      <a:pt x="225" y="1758"/>
                    </a:lnTo>
                    <a:lnTo>
                      <a:pt x="219" y="1735"/>
                    </a:lnTo>
                    <a:lnTo>
                      <a:pt x="217" y="1713"/>
                    </a:lnTo>
                    <a:lnTo>
                      <a:pt x="221" y="1688"/>
                    </a:lnTo>
                    <a:lnTo>
                      <a:pt x="228" y="1667"/>
                    </a:lnTo>
                    <a:lnTo>
                      <a:pt x="349" y="1417"/>
                    </a:lnTo>
                    <a:lnTo>
                      <a:pt x="335" y="1381"/>
                    </a:lnTo>
                    <a:lnTo>
                      <a:pt x="75" y="1286"/>
                    </a:lnTo>
                    <a:lnTo>
                      <a:pt x="54" y="1275"/>
                    </a:lnTo>
                    <a:lnTo>
                      <a:pt x="35" y="1260"/>
                    </a:lnTo>
                    <a:lnTo>
                      <a:pt x="20" y="1243"/>
                    </a:lnTo>
                    <a:lnTo>
                      <a:pt x="8" y="1223"/>
                    </a:lnTo>
                    <a:lnTo>
                      <a:pt x="1" y="1200"/>
                    </a:lnTo>
                    <a:lnTo>
                      <a:pt x="0" y="1176"/>
                    </a:lnTo>
                    <a:lnTo>
                      <a:pt x="1" y="996"/>
                    </a:lnTo>
                    <a:lnTo>
                      <a:pt x="3" y="971"/>
                    </a:lnTo>
                    <a:lnTo>
                      <a:pt x="11" y="950"/>
                    </a:lnTo>
                    <a:lnTo>
                      <a:pt x="23" y="929"/>
                    </a:lnTo>
                    <a:lnTo>
                      <a:pt x="38" y="912"/>
                    </a:lnTo>
                    <a:lnTo>
                      <a:pt x="57" y="898"/>
                    </a:lnTo>
                    <a:lnTo>
                      <a:pt x="78" y="888"/>
                    </a:lnTo>
                    <a:lnTo>
                      <a:pt x="340" y="797"/>
                    </a:lnTo>
                    <a:lnTo>
                      <a:pt x="355" y="761"/>
                    </a:lnTo>
                    <a:lnTo>
                      <a:pt x="239" y="509"/>
                    </a:lnTo>
                    <a:lnTo>
                      <a:pt x="231" y="486"/>
                    </a:lnTo>
                    <a:lnTo>
                      <a:pt x="228" y="464"/>
                    </a:lnTo>
                    <a:lnTo>
                      <a:pt x="229" y="441"/>
                    </a:lnTo>
                    <a:lnTo>
                      <a:pt x="237" y="418"/>
                    </a:lnTo>
                    <a:lnTo>
                      <a:pt x="248" y="397"/>
                    </a:lnTo>
                    <a:lnTo>
                      <a:pt x="262" y="379"/>
                    </a:lnTo>
                    <a:lnTo>
                      <a:pt x="391" y="252"/>
                    </a:lnTo>
                    <a:lnTo>
                      <a:pt x="410" y="237"/>
                    </a:lnTo>
                    <a:lnTo>
                      <a:pt x="429" y="228"/>
                    </a:lnTo>
                    <a:lnTo>
                      <a:pt x="451" y="220"/>
                    </a:lnTo>
                    <a:lnTo>
                      <a:pt x="473" y="219"/>
                    </a:lnTo>
                    <a:lnTo>
                      <a:pt x="498" y="222"/>
                    </a:lnTo>
                    <a:lnTo>
                      <a:pt x="523" y="230"/>
                    </a:lnTo>
                    <a:lnTo>
                      <a:pt x="772" y="351"/>
                    </a:lnTo>
                    <a:lnTo>
                      <a:pt x="809" y="337"/>
                    </a:lnTo>
                    <a:lnTo>
                      <a:pt x="903" y="77"/>
                    </a:lnTo>
                    <a:lnTo>
                      <a:pt x="914" y="55"/>
                    </a:lnTo>
                    <a:lnTo>
                      <a:pt x="928" y="37"/>
                    </a:lnTo>
                    <a:lnTo>
                      <a:pt x="945" y="22"/>
                    </a:lnTo>
                    <a:lnTo>
                      <a:pt x="966" y="10"/>
                    </a:lnTo>
                    <a:lnTo>
                      <a:pt x="989" y="3"/>
                    </a:lnTo>
                    <a:lnTo>
                      <a:pt x="1012" y="0"/>
                    </a:lnTo>
                    <a:close/>
                  </a:path>
                </a:pathLst>
              </a:custGeom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white"/>
                  </a:solidFill>
                  <a:latin typeface="Arial"/>
                  <a:ea typeface="ＭＳ Ｐゴシック"/>
                  <a:cs typeface="ＭＳ Ｐゴシック"/>
                </a:endParaRPr>
              </a:p>
            </p:txBody>
          </p:sp>
          <p:sp>
            <p:nvSpPr>
              <p:cNvPr id="343" name="Freeform 342"/>
              <p:cNvSpPr>
                <a:spLocks noEditPoints="1"/>
              </p:cNvSpPr>
              <p:nvPr/>
            </p:nvSpPr>
            <p:spPr bwMode="auto">
              <a:xfrm>
                <a:off x="2254" y="913"/>
                <a:ext cx="391" cy="391"/>
              </a:xfrm>
              <a:custGeom>
                <a:avLst/>
                <a:gdLst>
                  <a:gd name="T0" fmla="*/ 915 w 1957"/>
                  <a:gd name="T1" fmla="*/ 435 h 1957"/>
                  <a:gd name="T2" fmla="*/ 794 w 1957"/>
                  <a:gd name="T3" fmla="*/ 464 h 1957"/>
                  <a:gd name="T4" fmla="*/ 685 w 1957"/>
                  <a:gd name="T5" fmla="*/ 517 h 1957"/>
                  <a:gd name="T6" fmla="*/ 592 w 1957"/>
                  <a:gd name="T7" fmla="*/ 592 h 1957"/>
                  <a:gd name="T8" fmla="*/ 517 w 1957"/>
                  <a:gd name="T9" fmla="*/ 685 h 1957"/>
                  <a:gd name="T10" fmla="*/ 464 w 1957"/>
                  <a:gd name="T11" fmla="*/ 794 h 1957"/>
                  <a:gd name="T12" fmla="*/ 435 w 1957"/>
                  <a:gd name="T13" fmla="*/ 915 h 1957"/>
                  <a:gd name="T14" fmla="*/ 435 w 1957"/>
                  <a:gd name="T15" fmla="*/ 1042 h 1957"/>
                  <a:gd name="T16" fmla="*/ 464 w 1957"/>
                  <a:gd name="T17" fmla="*/ 1163 h 1957"/>
                  <a:gd name="T18" fmla="*/ 517 w 1957"/>
                  <a:gd name="T19" fmla="*/ 1271 h 1957"/>
                  <a:gd name="T20" fmla="*/ 592 w 1957"/>
                  <a:gd name="T21" fmla="*/ 1366 h 1957"/>
                  <a:gd name="T22" fmla="*/ 685 w 1957"/>
                  <a:gd name="T23" fmla="*/ 1441 h 1957"/>
                  <a:gd name="T24" fmla="*/ 794 w 1957"/>
                  <a:gd name="T25" fmla="*/ 1494 h 1957"/>
                  <a:gd name="T26" fmla="*/ 915 w 1957"/>
                  <a:gd name="T27" fmla="*/ 1522 h 1957"/>
                  <a:gd name="T28" fmla="*/ 1043 w 1957"/>
                  <a:gd name="T29" fmla="*/ 1522 h 1957"/>
                  <a:gd name="T30" fmla="*/ 1163 w 1957"/>
                  <a:gd name="T31" fmla="*/ 1494 h 1957"/>
                  <a:gd name="T32" fmla="*/ 1272 w 1957"/>
                  <a:gd name="T33" fmla="*/ 1441 h 1957"/>
                  <a:gd name="T34" fmla="*/ 1366 w 1957"/>
                  <a:gd name="T35" fmla="*/ 1366 h 1957"/>
                  <a:gd name="T36" fmla="*/ 1441 w 1957"/>
                  <a:gd name="T37" fmla="*/ 1271 h 1957"/>
                  <a:gd name="T38" fmla="*/ 1494 w 1957"/>
                  <a:gd name="T39" fmla="*/ 1163 h 1957"/>
                  <a:gd name="T40" fmla="*/ 1522 w 1957"/>
                  <a:gd name="T41" fmla="*/ 1042 h 1957"/>
                  <a:gd name="T42" fmla="*/ 1522 w 1957"/>
                  <a:gd name="T43" fmla="*/ 915 h 1957"/>
                  <a:gd name="T44" fmla="*/ 1494 w 1957"/>
                  <a:gd name="T45" fmla="*/ 794 h 1957"/>
                  <a:gd name="T46" fmla="*/ 1441 w 1957"/>
                  <a:gd name="T47" fmla="*/ 685 h 1957"/>
                  <a:gd name="T48" fmla="*/ 1366 w 1957"/>
                  <a:gd name="T49" fmla="*/ 592 h 1957"/>
                  <a:gd name="T50" fmla="*/ 1272 w 1957"/>
                  <a:gd name="T51" fmla="*/ 517 h 1957"/>
                  <a:gd name="T52" fmla="*/ 1163 w 1957"/>
                  <a:gd name="T53" fmla="*/ 464 h 1957"/>
                  <a:gd name="T54" fmla="*/ 1043 w 1957"/>
                  <a:gd name="T55" fmla="*/ 435 h 1957"/>
                  <a:gd name="T56" fmla="*/ 897 w 1957"/>
                  <a:gd name="T57" fmla="*/ 0 h 1957"/>
                  <a:gd name="T58" fmla="*/ 1185 w 1957"/>
                  <a:gd name="T59" fmla="*/ 311 h 1957"/>
                  <a:gd name="T60" fmla="*/ 1613 w 1957"/>
                  <a:gd name="T61" fmla="*/ 228 h 1957"/>
                  <a:gd name="T62" fmla="*/ 1596 w 1957"/>
                  <a:gd name="T63" fmla="*/ 652 h 1957"/>
                  <a:gd name="T64" fmla="*/ 1957 w 1957"/>
                  <a:gd name="T65" fmla="*/ 897 h 1957"/>
                  <a:gd name="T66" fmla="*/ 1646 w 1957"/>
                  <a:gd name="T67" fmla="*/ 1184 h 1957"/>
                  <a:gd name="T68" fmla="*/ 1729 w 1957"/>
                  <a:gd name="T69" fmla="*/ 1612 h 1957"/>
                  <a:gd name="T70" fmla="*/ 1304 w 1957"/>
                  <a:gd name="T71" fmla="*/ 1596 h 1957"/>
                  <a:gd name="T72" fmla="*/ 1060 w 1957"/>
                  <a:gd name="T73" fmla="*/ 1957 h 1957"/>
                  <a:gd name="T74" fmla="*/ 772 w 1957"/>
                  <a:gd name="T75" fmla="*/ 1645 h 1957"/>
                  <a:gd name="T76" fmla="*/ 344 w 1957"/>
                  <a:gd name="T77" fmla="*/ 1729 h 1957"/>
                  <a:gd name="T78" fmla="*/ 361 w 1957"/>
                  <a:gd name="T79" fmla="*/ 1304 h 1957"/>
                  <a:gd name="T80" fmla="*/ 0 w 1957"/>
                  <a:gd name="T81" fmla="*/ 1060 h 1957"/>
                  <a:gd name="T82" fmla="*/ 312 w 1957"/>
                  <a:gd name="T83" fmla="*/ 772 h 1957"/>
                  <a:gd name="T84" fmla="*/ 229 w 1957"/>
                  <a:gd name="T85" fmla="*/ 344 h 1957"/>
                  <a:gd name="T86" fmla="*/ 653 w 1957"/>
                  <a:gd name="T87" fmla="*/ 361 h 1957"/>
                  <a:gd name="T88" fmla="*/ 897 w 1957"/>
                  <a:gd name="T89" fmla="*/ 0 h 19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957" h="1957">
                    <a:moveTo>
                      <a:pt x="979" y="431"/>
                    </a:moveTo>
                    <a:lnTo>
                      <a:pt x="915" y="435"/>
                    </a:lnTo>
                    <a:lnTo>
                      <a:pt x="853" y="446"/>
                    </a:lnTo>
                    <a:lnTo>
                      <a:pt x="794" y="464"/>
                    </a:lnTo>
                    <a:lnTo>
                      <a:pt x="738" y="487"/>
                    </a:lnTo>
                    <a:lnTo>
                      <a:pt x="685" y="517"/>
                    </a:lnTo>
                    <a:lnTo>
                      <a:pt x="637" y="552"/>
                    </a:lnTo>
                    <a:lnTo>
                      <a:pt x="592" y="592"/>
                    </a:lnTo>
                    <a:lnTo>
                      <a:pt x="552" y="637"/>
                    </a:lnTo>
                    <a:lnTo>
                      <a:pt x="517" y="685"/>
                    </a:lnTo>
                    <a:lnTo>
                      <a:pt x="487" y="738"/>
                    </a:lnTo>
                    <a:lnTo>
                      <a:pt x="464" y="794"/>
                    </a:lnTo>
                    <a:lnTo>
                      <a:pt x="446" y="853"/>
                    </a:lnTo>
                    <a:lnTo>
                      <a:pt x="435" y="915"/>
                    </a:lnTo>
                    <a:lnTo>
                      <a:pt x="431" y="979"/>
                    </a:lnTo>
                    <a:lnTo>
                      <a:pt x="435" y="1042"/>
                    </a:lnTo>
                    <a:lnTo>
                      <a:pt x="446" y="1103"/>
                    </a:lnTo>
                    <a:lnTo>
                      <a:pt x="464" y="1163"/>
                    </a:lnTo>
                    <a:lnTo>
                      <a:pt x="487" y="1219"/>
                    </a:lnTo>
                    <a:lnTo>
                      <a:pt x="517" y="1271"/>
                    </a:lnTo>
                    <a:lnTo>
                      <a:pt x="552" y="1321"/>
                    </a:lnTo>
                    <a:lnTo>
                      <a:pt x="592" y="1366"/>
                    </a:lnTo>
                    <a:lnTo>
                      <a:pt x="637" y="1406"/>
                    </a:lnTo>
                    <a:lnTo>
                      <a:pt x="685" y="1441"/>
                    </a:lnTo>
                    <a:lnTo>
                      <a:pt x="738" y="1470"/>
                    </a:lnTo>
                    <a:lnTo>
                      <a:pt x="794" y="1494"/>
                    </a:lnTo>
                    <a:lnTo>
                      <a:pt x="853" y="1511"/>
                    </a:lnTo>
                    <a:lnTo>
                      <a:pt x="915" y="1522"/>
                    </a:lnTo>
                    <a:lnTo>
                      <a:pt x="979" y="1525"/>
                    </a:lnTo>
                    <a:lnTo>
                      <a:pt x="1043" y="1522"/>
                    </a:lnTo>
                    <a:lnTo>
                      <a:pt x="1105" y="1511"/>
                    </a:lnTo>
                    <a:lnTo>
                      <a:pt x="1163" y="1494"/>
                    </a:lnTo>
                    <a:lnTo>
                      <a:pt x="1220" y="1470"/>
                    </a:lnTo>
                    <a:lnTo>
                      <a:pt x="1272" y="1441"/>
                    </a:lnTo>
                    <a:lnTo>
                      <a:pt x="1321" y="1406"/>
                    </a:lnTo>
                    <a:lnTo>
                      <a:pt x="1366" y="1366"/>
                    </a:lnTo>
                    <a:lnTo>
                      <a:pt x="1406" y="1321"/>
                    </a:lnTo>
                    <a:lnTo>
                      <a:pt x="1441" y="1271"/>
                    </a:lnTo>
                    <a:lnTo>
                      <a:pt x="1470" y="1219"/>
                    </a:lnTo>
                    <a:lnTo>
                      <a:pt x="1494" y="1163"/>
                    </a:lnTo>
                    <a:lnTo>
                      <a:pt x="1511" y="1103"/>
                    </a:lnTo>
                    <a:lnTo>
                      <a:pt x="1522" y="1042"/>
                    </a:lnTo>
                    <a:lnTo>
                      <a:pt x="1525" y="979"/>
                    </a:lnTo>
                    <a:lnTo>
                      <a:pt x="1522" y="915"/>
                    </a:lnTo>
                    <a:lnTo>
                      <a:pt x="1511" y="853"/>
                    </a:lnTo>
                    <a:lnTo>
                      <a:pt x="1494" y="794"/>
                    </a:lnTo>
                    <a:lnTo>
                      <a:pt x="1470" y="738"/>
                    </a:lnTo>
                    <a:lnTo>
                      <a:pt x="1441" y="685"/>
                    </a:lnTo>
                    <a:lnTo>
                      <a:pt x="1406" y="637"/>
                    </a:lnTo>
                    <a:lnTo>
                      <a:pt x="1366" y="592"/>
                    </a:lnTo>
                    <a:lnTo>
                      <a:pt x="1321" y="552"/>
                    </a:lnTo>
                    <a:lnTo>
                      <a:pt x="1272" y="517"/>
                    </a:lnTo>
                    <a:lnTo>
                      <a:pt x="1220" y="487"/>
                    </a:lnTo>
                    <a:lnTo>
                      <a:pt x="1163" y="464"/>
                    </a:lnTo>
                    <a:lnTo>
                      <a:pt x="1105" y="446"/>
                    </a:lnTo>
                    <a:lnTo>
                      <a:pt x="1043" y="435"/>
                    </a:lnTo>
                    <a:lnTo>
                      <a:pt x="979" y="431"/>
                    </a:lnTo>
                    <a:close/>
                    <a:moveTo>
                      <a:pt x="897" y="0"/>
                    </a:moveTo>
                    <a:lnTo>
                      <a:pt x="1077" y="1"/>
                    </a:lnTo>
                    <a:lnTo>
                      <a:pt x="1185" y="311"/>
                    </a:lnTo>
                    <a:lnTo>
                      <a:pt x="1315" y="367"/>
                    </a:lnTo>
                    <a:lnTo>
                      <a:pt x="1613" y="228"/>
                    </a:lnTo>
                    <a:lnTo>
                      <a:pt x="1739" y="357"/>
                    </a:lnTo>
                    <a:lnTo>
                      <a:pt x="1596" y="652"/>
                    </a:lnTo>
                    <a:lnTo>
                      <a:pt x="1649" y="784"/>
                    </a:lnTo>
                    <a:lnTo>
                      <a:pt x="1957" y="897"/>
                    </a:lnTo>
                    <a:lnTo>
                      <a:pt x="1956" y="1077"/>
                    </a:lnTo>
                    <a:lnTo>
                      <a:pt x="1646" y="1184"/>
                    </a:lnTo>
                    <a:lnTo>
                      <a:pt x="1591" y="1315"/>
                    </a:lnTo>
                    <a:lnTo>
                      <a:pt x="1729" y="1612"/>
                    </a:lnTo>
                    <a:lnTo>
                      <a:pt x="1600" y="1739"/>
                    </a:lnTo>
                    <a:lnTo>
                      <a:pt x="1304" y="1596"/>
                    </a:lnTo>
                    <a:lnTo>
                      <a:pt x="1174" y="1649"/>
                    </a:lnTo>
                    <a:lnTo>
                      <a:pt x="1060" y="1957"/>
                    </a:lnTo>
                    <a:lnTo>
                      <a:pt x="880" y="1956"/>
                    </a:lnTo>
                    <a:lnTo>
                      <a:pt x="772" y="1645"/>
                    </a:lnTo>
                    <a:lnTo>
                      <a:pt x="642" y="1589"/>
                    </a:lnTo>
                    <a:lnTo>
                      <a:pt x="344" y="1729"/>
                    </a:lnTo>
                    <a:lnTo>
                      <a:pt x="218" y="1599"/>
                    </a:lnTo>
                    <a:lnTo>
                      <a:pt x="361" y="1304"/>
                    </a:lnTo>
                    <a:lnTo>
                      <a:pt x="308" y="1172"/>
                    </a:lnTo>
                    <a:lnTo>
                      <a:pt x="0" y="1060"/>
                    </a:lnTo>
                    <a:lnTo>
                      <a:pt x="2" y="880"/>
                    </a:lnTo>
                    <a:lnTo>
                      <a:pt x="312" y="772"/>
                    </a:lnTo>
                    <a:lnTo>
                      <a:pt x="367" y="642"/>
                    </a:lnTo>
                    <a:lnTo>
                      <a:pt x="229" y="344"/>
                    </a:lnTo>
                    <a:lnTo>
                      <a:pt x="358" y="217"/>
                    </a:lnTo>
                    <a:lnTo>
                      <a:pt x="653" y="361"/>
                    </a:lnTo>
                    <a:lnTo>
                      <a:pt x="784" y="308"/>
                    </a:lnTo>
                    <a:lnTo>
                      <a:pt x="897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white"/>
                  </a:solidFill>
                  <a:latin typeface="Arial"/>
                  <a:ea typeface="ＭＳ Ｐゴシック"/>
                  <a:cs typeface="ＭＳ Ｐゴシック"/>
                </a:endParaRPr>
              </a:p>
            </p:txBody>
          </p:sp>
          <p:sp>
            <p:nvSpPr>
              <p:cNvPr id="344" name="Freeform 343"/>
              <p:cNvSpPr>
                <a:spLocks noEditPoints="1"/>
              </p:cNvSpPr>
              <p:nvPr/>
            </p:nvSpPr>
            <p:spPr bwMode="auto">
              <a:xfrm>
                <a:off x="2364" y="1022"/>
                <a:ext cx="171" cy="172"/>
              </a:xfrm>
              <a:custGeom>
                <a:avLst/>
                <a:gdLst>
                  <a:gd name="T0" fmla="*/ 385 w 859"/>
                  <a:gd name="T1" fmla="*/ 161 h 860"/>
                  <a:gd name="T2" fmla="*/ 304 w 859"/>
                  <a:gd name="T3" fmla="*/ 189 h 860"/>
                  <a:gd name="T4" fmla="*/ 237 w 859"/>
                  <a:gd name="T5" fmla="*/ 237 h 860"/>
                  <a:gd name="T6" fmla="*/ 188 w 859"/>
                  <a:gd name="T7" fmla="*/ 305 h 860"/>
                  <a:gd name="T8" fmla="*/ 160 w 859"/>
                  <a:gd name="T9" fmla="*/ 386 h 860"/>
                  <a:gd name="T10" fmla="*/ 160 w 859"/>
                  <a:gd name="T11" fmla="*/ 474 h 860"/>
                  <a:gd name="T12" fmla="*/ 188 w 859"/>
                  <a:gd name="T13" fmla="*/ 555 h 860"/>
                  <a:gd name="T14" fmla="*/ 237 w 859"/>
                  <a:gd name="T15" fmla="*/ 623 h 860"/>
                  <a:gd name="T16" fmla="*/ 304 w 859"/>
                  <a:gd name="T17" fmla="*/ 673 h 860"/>
                  <a:gd name="T18" fmla="*/ 385 w 859"/>
                  <a:gd name="T19" fmla="*/ 699 h 860"/>
                  <a:gd name="T20" fmla="*/ 474 w 859"/>
                  <a:gd name="T21" fmla="*/ 699 h 860"/>
                  <a:gd name="T22" fmla="*/ 555 w 859"/>
                  <a:gd name="T23" fmla="*/ 673 h 860"/>
                  <a:gd name="T24" fmla="*/ 622 w 859"/>
                  <a:gd name="T25" fmla="*/ 623 h 860"/>
                  <a:gd name="T26" fmla="*/ 672 w 859"/>
                  <a:gd name="T27" fmla="*/ 555 h 860"/>
                  <a:gd name="T28" fmla="*/ 698 w 859"/>
                  <a:gd name="T29" fmla="*/ 474 h 860"/>
                  <a:gd name="T30" fmla="*/ 698 w 859"/>
                  <a:gd name="T31" fmla="*/ 386 h 860"/>
                  <a:gd name="T32" fmla="*/ 672 w 859"/>
                  <a:gd name="T33" fmla="*/ 305 h 860"/>
                  <a:gd name="T34" fmla="*/ 622 w 859"/>
                  <a:gd name="T35" fmla="*/ 237 h 860"/>
                  <a:gd name="T36" fmla="*/ 555 w 859"/>
                  <a:gd name="T37" fmla="*/ 189 h 860"/>
                  <a:gd name="T38" fmla="*/ 474 w 859"/>
                  <a:gd name="T39" fmla="*/ 161 h 860"/>
                  <a:gd name="T40" fmla="*/ 430 w 859"/>
                  <a:gd name="T41" fmla="*/ 0 h 860"/>
                  <a:gd name="T42" fmla="*/ 535 w 859"/>
                  <a:gd name="T43" fmla="*/ 14 h 860"/>
                  <a:gd name="T44" fmla="*/ 632 w 859"/>
                  <a:gd name="T45" fmla="*/ 51 h 860"/>
                  <a:gd name="T46" fmla="*/ 715 w 859"/>
                  <a:gd name="T47" fmla="*/ 109 h 860"/>
                  <a:gd name="T48" fmla="*/ 782 w 859"/>
                  <a:gd name="T49" fmla="*/ 185 h 860"/>
                  <a:gd name="T50" fmla="*/ 830 w 859"/>
                  <a:gd name="T51" fmla="*/ 275 h 860"/>
                  <a:gd name="T52" fmla="*/ 856 w 859"/>
                  <a:gd name="T53" fmla="*/ 376 h 860"/>
                  <a:gd name="T54" fmla="*/ 856 w 859"/>
                  <a:gd name="T55" fmla="*/ 484 h 860"/>
                  <a:gd name="T56" fmla="*/ 830 w 859"/>
                  <a:gd name="T57" fmla="*/ 586 h 860"/>
                  <a:gd name="T58" fmla="*/ 782 w 859"/>
                  <a:gd name="T59" fmla="*/ 676 h 860"/>
                  <a:gd name="T60" fmla="*/ 715 w 859"/>
                  <a:gd name="T61" fmla="*/ 751 h 860"/>
                  <a:gd name="T62" fmla="*/ 632 w 859"/>
                  <a:gd name="T63" fmla="*/ 809 h 860"/>
                  <a:gd name="T64" fmla="*/ 535 w 859"/>
                  <a:gd name="T65" fmla="*/ 847 h 860"/>
                  <a:gd name="T66" fmla="*/ 430 w 859"/>
                  <a:gd name="T67" fmla="*/ 860 h 860"/>
                  <a:gd name="T68" fmla="*/ 324 w 859"/>
                  <a:gd name="T69" fmla="*/ 847 h 860"/>
                  <a:gd name="T70" fmla="*/ 228 w 859"/>
                  <a:gd name="T71" fmla="*/ 809 h 860"/>
                  <a:gd name="T72" fmla="*/ 145 w 859"/>
                  <a:gd name="T73" fmla="*/ 751 h 860"/>
                  <a:gd name="T74" fmla="*/ 77 w 859"/>
                  <a:gd name="T75" fmla="*/ 676 h 860"/>
                  <a:gd name="T76" fmla="*/ 29 w 859"/>
                  <a:gd name="T77" fmla="*/ 586 h 860"/>
                  <a:gd name="T78" fmla="*/ 3 w 859"/>
                  <a:gd name="T79" fmla="*/ 484 h 860"/>
                  <a:gd name="T80" fmla="*/ 3 w 859"/>
                  <a:gd name="T81" fmla="*/ 376 h 860"/>
                  <a:gd name="T82" fmla="*/ 29 w 859"/>
                  <a:gd name="T83" fmla="*/ 275 h 860"/>
                  <a:gd name="T84" fmla="*/ 77 w 859"/>
                  <a:gd name="T85" fmla="*/ 185 h 860"/>
                  <a:gd name="T86" fmla="*/ 145 w 859"/>
                  <a:gd name="T87" fmla="*/ 109 h 860"/>
                  <a:gd name="T88" fmla="*/ 228 w 859"/>
                  <a:gd name="T89" fmla="*/ 51 h 860"/>
                  <a:gd name="T90" fmla="*/ 324 w 859"/>
                  <a:gd name="T91" fmla="*/ 14 h 860"/>
                  <a:gd name="T92" fmla="*/ 430 w 859"/>
                  <a:gd name="T93" fmla="*/ 0 h 8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859" h="860">
                    <a:moveTo>
                      <a:pt x="430" y="158"/>
                    </a:moveTo>
                    <a:lnTo>
                      <a:pt x="385" y="161"/>
                    </a:lnTo>
                    <a:lnTo>
                      <a:pt x="344" y="172"/>
                    </a:lnTo>
                    <a:lnTo>
                      <a:pt x="304" y="189"/>
                    </a:lnTo>
                    <a:lnTo>
                      <a:pt x="269" y="211"/>
                    </a:lnTo>
                    <a:lnTo>
                      <a:pt x="237" y="237"/>
                    </a:lnTo>
                    <a:lnTo>
                      <a:pt x="210" y="270"/>
                    </a:lnTo>
                    <a:lnTo>
                      <a:pt x="188" y="305"/>
                    </a:lnTo>
                    <a:lnTo>
                      <a:pt x="171" y="344"/>
                    </a:lnTo>
                    <a:lnTo>
                      <a:pt x="160" y="386"/>
                    </a:lnTo>
                    <a:lnTo>
                      <a:pt x="158" y="431"/>
                    </a:lnTo>
                    <a:lnTo>
                      <a:pt x="160" y="474"/>
                    </a:lnTo>
                    <a:lnTo>
                      <a:pt x="171" y="517"/>
                    </a:lnTo>
                    <a:lnTo>
                      <a:pt x="188" y="555"/>
                    </a:lnTo>
                    <a:lnTo>
                      <a:pt x="210" y="592"/>
                    </a:lnTo>
                    <a:lnTo>
                      <a:pt x="237" y="623"/>
                    </a:lnTo>
                    <a:lnTo>
                      <a:pt x="269" y="650"/>
                    </a:lnTo>
                    <a:lnTo>
                      <a:pt x="304" y="673"/>
                    </a:lnTo>
                    <a:lnTo>
                      <a:pt x="344" y="688"/>
                    </a:lnTo>
                    <a:lnTo>
                      <a:pt x="385" y="699"/>
                    </a:lnTo>
                    <a:lnTo>
                      <a:pt x="430" y="703"/>
                    </a:lnTo>
                    <a:lnTo>
                      <a:pt x="474" y="699"/>
                    </a:lnTo>
                    <a:lnTo>
                      <a:pt x="516" y="688"/>
                    </a:lnTo>
                    <a:lnTo>
                      <a:pt x="555" y="673"/>
                    </a:lnTo>
                    <a:lnTo>
                      <a:pt x="591" y="650"/>
                    </a:lnTo>
                    <a:lnTo>
                      <a:pt x="622" y="623"/>
                    </a:lnTo>
                    <a:lnTo>
                      <a:pt x="650" y="592"/>
                    </a:lnTo>
                    <a:lnTo>
                      <a:pt x="672" y="555"/>
                    </a:lnTo>
                    <a:lnTo>
                      <a:pt x="689" y="517"/>
                    </a:lnTo>
                    <a:lnTo>
                      <a:pt x="698" y="474"/>
                    </a:lnTo>
                    <a:lnTo>
                      <a:pt x="702" y="431"/>
                    </a:lnTo>
                    <a:lnTo>
                      <a:pt x="698" y="386"/>
                    </a:lnTo>
                    <a:lnTo>
                      <a:pt x="689" y="344"/>
                    </a:lnTo>
                    <a:lnTo>
                      <a:pt x="672" y="305"/>
                    </a:lnTo>
                    <a:lnTo>
                      <a:pt x="650" y="270"/>
                    </a:lnTo>
                    <a:lnTo>
                      <a:pt x="622" y="237"/>
                    </a:lnTo>
                    <a:lnTo>
                      <a:pt x="591" y="211"/>
                    </a:lnTo>
                    <a:lnTo>
                      <a:pt x="555" y="189"/>
                    </a:lnTo>
                    <a:lnTo>
                      <a:pt x="516" y="172"/>
                    </a:lnTo>
                    <a:lnTo>
                      <a:pt x="474" y="161"/>
                    </a:lnTo>
                    <a:lnTo>
                      <a:pt x="430" y="158"/>
                    </a:lnTo>
                    <a:close/>
                    <a:moveTo>
                      <a:pt x="430" y="0"/>
                    </a:moveTo>
                    <a:lnTo>
                      <a:pt x="483" y="4"/>
                    </a:lnTo>
                    <a:lnTo>
                      <a:pt x="535" y="14"/>
                    </a:lnTo>
                    <a:lnTo>
                      <a:pt x="585" y="29"/>
                    </a:lnTo>
                    <a:lnTo>
                      <a:pt x="632" y="51"/>
                    </a:lnTo>
                    <a:lnTo>
                      <a:pt x="675" y="78"/>
                    </a:lnTo>
                    <a:lnTo>
                      <a:pt x="715" y="109"/>
                    </a:lnTo>
                    <a:lnTo>
                      <a:pt x="750" y="146"/>
                    </a:lnTo>
                    <a:lnTo>
                      <a:pt x="782" y="185"/>
                    </a:lnTo>
                    <a:lnTo>
                      <a:pt x="810" y="229"/>
                    </a:lnTo>
                    <a:lnTo>
                      <a:pt x="830" y="275"/>
                    </a:lnTo>
                    <a:lnTo>
                      <a:pt x="846" y="324"/>
                    </a:lnTo>
                    <a:lnTo>
                      <a:pt x="856" y="376"/>
                    </a:lnTo>
                    <a:lnTo>
                      <a:pt x="859" y="431"/>
                    </a:lnTo>
                    <a:lnTo>
                      <a:pt x="856" y="484"/>
                    </a:lnTo>
                    <a:lnTo>
                      <a:pt x="846" y="536"/>
                    </a:lnTo>
                    <a:lnTo>
                      <a:pt x="830" y="586"/>
                    </a:lnTo>
                    <a:lnTo>
                      <a:pt x="810" y="633"/>
                    </a:lnTo>
                    <a:lnTo>
                      <a:pt x="782" y="676"/>
                    </a:lnTo>
                    <a:lnTo>
                      <a:pt x="750" y="716"/>
                    </a:lnTo>
                    <a:lnTo>
                      <a:pt x="715" y="751"/>
                    </a:lnTo>
                    <a:lnTo>
                      <a:pt x="675" y="783"/>
                    </a:lnTo>
                    <a:lnTo>
                      <a:pt x="632" y="809"/>
                    </a:lnTo>
                    <a:lnTo>
                      <a:pt x="585" y="831"/>
                    </a:lnTo>
                    <a:lnTo>
                      <a:pt x="535" y="847"/>
                    </a:lnTo>
                    <a:lnTo>
                      <a:pt x="483" y="856"/>
                    </a:lnTo>
                    <a:lnTo>
                      <a:pt x="430" y="860"/>
                    </a:lnTo>
                    <a:lnTo>
                      <a:pt x="376" y="856"/>
                    </a:lnTo>
                    <a:lnTo>
                      <a:pt x="324" y="847"/>
                    </a:lnTo>
                    <a:lnTo>
                      <a:pt x="274" y="831"/>
                    </a:lnTo>
                    <a:lnTo>
                      <a:pt x="228" y="809"/>
                    </a:lnTo>
                    <a:lnTo>
                      <a:pt x="185" y="783"/>
                    </a:lnTo>
                    <a:lnTo>
                      <a:pt x="145" y="751"/>
                    </a:lnTo>
                    <a:lnTo>
                      <a:pt x="108" y="716"/>
                    </a:lnTo>
                    <a:lnTo>
                      <a:pt x="77" y="676"/>
                    </a:lnTo>
                    <a:lnTo>
                      <a:pt x="50" y="633"/>
                    </a:lnTo>
                    <a:lnTo>
                      <a:pt x="29" y="586"/>
                    </a:lnTo>
                    <a:lnTo>
                      <a:pt x="13" y="536"/>
                    </a:lnTo>
                    <a:lnTo>
                      <a:pt x="3" y="484"/>
                    </a:lnTo>
                    <a:lnTo>
                      <a:pt x="0" y="431"/>
                    </a:lnTo>
                    <a:lnTo>
                      <a:pt x="3" y="376"/>
                    </a:lnTo>
                    <a:lnTo>
                      <a:pt x="13" y="324"/>
                    </a:lnTo>
                    <a:lnTo>
                      <a:pt x="29" y="275"/>
                    </a:lnTo>
                    <a:lnTo>
                      <a:pt x="50" y="229"/>
                    </a:lnTo>
                    <a:lnTo>
                      <a:pt x="77" y="185"/>
                    </a:lnTo>
                    <a:lnTo>
                      <a:pt x="108" y="146"/>
                    </a:lnTo>
                    <a:lnTo>
                      <a:pt x="145" y="109"/>
                    </a:lnTo>
                    <a:lnTo>
                      <a:pt x="185" y="78"/>
                    </a:lnTo>
                    <a:lnTo>
                      <a:pt x="228" y="51"/>
                    </a:lnTo>
                    <a:lnTo>
                      <a:pt x="274" y="29"/>
                    </a:lnTo>
                    <a:lnTo>
                      <a:pt x="324" y="14"/>
                    </a:lnTo>
                    <a:lnTo>
                      <a:pt x="376" y="4"/>
                    </a:lnTo>
                    <a:lnTo>
                      <a:pt x="430" y="0"/>
                    </a:lnTo>
                    <a:close/>
                  </a:path>
                </a:pathLst>
              </a:custGeom>
              <a:solidFill>
                <a:srgbClr val="FABE3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white"/>
                  </a:solidFill>
                  <a:latin typeface="Arial"/>
                  <a:ea typeface="ＭＳ Ｐゴシック"/>
                  <a:cs typeface="ＭＳ Ｐゴシック"/>
                </a:endParaRPr>
              </a:p>
            </p:txBody>
          </p:sp>
        </p:grpSp>
      </p:grpSp>
      <p:sp>
        <p:nvSpPr>
          <p:cNvPr id="348" name="Title 1"/>
          <p:cNvSpPr txBox="1">
            <a:spLocks/>
          </p:cNvSpPr>
          <p:nvPr/>
        </p:nvSpPr>
        <p:spPr>
          <a:xfrm>
            <a:off x="7" y="0"/>
            <a:ext cx="12191993" cy="1139328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0"/>
                </a:schemeClr>
              </a:gs>
              <a:gs pos="21000">
                <a:schemeClr val="bg2">
                  <a:alpha val="80000"/>
                </a:schemeClr>
              </a:gs>
            </a:gsLst>
            <a:lin ang="0" scaled="1"/>
            <a:tileRect/>
          </a:gradFill>
          <a:ln>
            <a:noFill/>
          </a:ln>
        </p:spPr>
        <p:txBody>
          <a:bodyPr lIns="0" rIns="0" anchor="ctr">
            <a:noAutofit/>
          </a:bodyPr>
          <a:lstStyle>
            <a:defPPr>
              <a:defRPr lang="en-US"/>
            </a:defPPr>
            <a:lvl1pPr marL="801688" defTabSz="919163">
              <a:lnSpc>
                <a:spcPct val="100000"/>
              </a:lnSpc>
              <a:spcBef>
                <a:spcPct val="0"/>
              </a:spcBef>
              <a:buNone/>
              <a:defRPr kumimoji="0" sz="10400" b="0" i="0" cap="none" baseline="0">
                <a:solidFill>
                  <a:srgbClr val="FFFFFF"/>
                </a:solidFill>
                <a:effectLst/>
                <a:latin typeface="+mj-lt"/>
                <a:ea typeface="+mj-ea"/>
                <a:cs typeface="Arial"/>
              </a:defRPr>
            </a:lvl1pPr>
          </a:lstStyle>
          <a:p>
            <a:endParaRPr lang="en-US" dirty="0">
              <a:latin typeface="Arial" charset="0"/>
              <a:ea typeface="ＭＳ Ｐゴシック"/>
            </a:endParaRPr>
          </a:p>
        </p:txBody>
      </p:sp>
      <p:sp>
        <p:nvSpPr>
          <p:cNvPr id="349" name="Title 1"/>
          <p:cNvSpPr txBox="1">
            <a:spLocks/>
          </p:cNvSpPr>
          <p:nvPr/>
        </p:nvSpPr>
        <p:spPr>
          <a:xfrm>
            <a:off x="686997" y="71931"/>
            <a:ext cx="5510424" cy="889001"/>
          </a:xfrm>
          <a:prstGeom prst="rect">
            <a:avLst/>
          </a:prstGeom>
          <a:noFill/>
        </p:spPr>
        <p:txBody>
          <a:bodyPr lIns="0" rIns="0" anchor="ctr">
            <a:noAutofit/>
          </a:bodyPr>
          <a:lstStyle>
            <a:lvl1pPr algn="ctr" defTabSz="905759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en-US" sz="4600" b="1" i="0" kern="1200" cap="none" baseline="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+mj-lt"/>
                <a:ea typeface="+mj-ea"/>
                <a:cs typeface="Arial"/>
              </a:defRPr>
            </a:lvl1pPr>
          </a:lstStyle>
          <a:p>
            <a:pPr algn="l" defTabSz="919163"/>
            <a:r>
              <a:rPr sz="4400" b="0" dirty="0">
                <a:solidFill>
                  <a:srgbClr val="FFFFFF"/>
                </a:solidFill>
                <a:latin typeface="Arial" charset="0"/>
                <a:ea typeface="ＭＳ Ｐゴシック"/>
              </a:rPr>
              <a:t>The ArcGIS Platform</a:t>
            </a:r>
          </a:p>
        </p:txBody>
      </p:sp>
      <p:sp>
        <p:nvSpPr>
          <p:cNvPr id="339" name="Title 1"/>
          <p:cNvSpPr txBox="1">
            <a:spLocks/>
          </p:cNvSpPr>
          <p:nvPr/>
        </p:nvSpPr>
        <p:spPr>
          <a:xfrm>
            <a:off x="689917" y="67979"/>
            <a:ext cx="4197969" cy="889001"/>
          </a:xfrm>
          <a:prstGeom prst="rect">
            <a:avLst/>
          </a:prstGeom>
          <a:noFill/>
        </p:spPr>
        <p:txBody>
          <a:bodyPr lIns="0" rIns="0" anchor="ctr">
            <a:noAutofit/>
          </a:bodyPr>
          <a:lstStyle>
            <a:lvl1pPr algn="ctr" defTabSz="905759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en-US" sz="4600" b="1" i="0" kern="1200" cap="none" baseline="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+mj-lt"/>
                <a:ea typeface="+mj-ea"/>
                <a:cs typeface="Arial"/>
              </a:defRPr>
            </a:lvl1pPr>
          </a:lstStyle>
          <a:p>
            <a:pPr algn="l" defTabSz="919163"/>
            <a:endParaRPr lang="en-US" sz="4800" b="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2109385"/>
      </p:ext>
    </p:extLst>
  </p:cSld>
  <p:clrMapOvr>
    <a:masterClrMapping/>
  </p:clrMapOvr>
  <p:transition spd="med"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10" b="18881"/>
          <a:stretch/>
        </p:blipFill>
        <p:spPr>
          <a:xfrm>
            <a:off x="-1" y="2898509"/>
            <a:ext cx="4314619" cy="3959491"/>
          </a:xfrm>
          <a:prstGeom prst="rect">
            <a:avLst/>
          </a:prstGeom>
        </p:spPr>
      </p:pic>
      <p:pic>
        <p:nvPicPr>
          <p:cNvPr id="3" name="Picture 2" descr="NGSL16 Right Side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094" r="35500"/>
          <a:stretch/>
        </p:blipFill>
        <p:spPr>
          <a:xfrm>
            <a:off x="9883970" y="0"/>
            <a:ext cx="2308030" cy="2615208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-1" y="2265095"/>
            <a:ext cx="12192001" cy="914400"/>
          </a:xfrm>
        </p:spPr>
        <p:txBody>
          <a:bodyPr/>
          <a:lstStyle/>
          <a:p>
            <a:r>
              <a:rPr lang="en-US" sz="4000" dirty="0">
                <a:cs typeface="AvenirNext LT Pro Demi"/>
              </a:rPr>
              <a:t>Career Opportunities</a:t>
            </a:r>
          </a:p>
        </p:txBody>
      </p:sp>
    </p:spTree>
    <p:extLst>
      <p:ext uri="{BB962C8B-B14F-4D97-AF65-F5344CB8AC3E}">
        <p14:creationId xmlns:p14="http://schemas.microsoft.com/office/powerpoint/2010/main" val="4152581051"/>
      </p:ext>
    </p:extLst>
  </p:cSld>
  <p:clrMapOvr>
    <a:masterClrMapping/>
  </p:clrMapOvr>
  <p:transition spd="med"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091" y="1275387"/>
            <a:ext cx="11307817" cy="513728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85A72B3-762D-497B-8DB9-8A2160683B42}"/>
              </a:ext>
            </a:extLst>
          </p:cNvPr>
          <p:cNvSpPr txBox="1"/>
          <p:nvPr/>
        </p:nvSpPr>
        <p:spPr>
          <a:xfrm>
            <a:off x="0" y="142504"/>
            <a:ext cx="12192000" cy="599704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ctr" eaLnBrk="0" hangingPunct="0">
              <a:lnSpc>
                <a:spcPts val="1800"/>
              </a:lnSpc>
            </a:pPr>
            <a:endParaRPr lang="en-US" sz="2400" dirty="0"/>
          </a:p>
          <a:p>
            <a:pPr algn="ctr" eaLnBrk="0" hangingPunct="0">
              <a:lnSpc>
                <a:spcPts val="1800"/>
              </a:lnSpc>
            </a:pPr>
            <a:r>
              <a:rPr lang="en-US" sz="2400" dirty="0"/>
              <a:t>https://www.esri.com/en-us/about/careers/student-jobs</a:t>
            </a:r>
            <a:endParaRPr lang="en-US" sz="2400" dirty="0"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63734119"/>
      </p:ext>
    </p:extLst>
  </p:cSld>
  <p:clrMapOvr>
    <a:masterClrMapping/>
  </p:clrMapOvr>
  <p:transition spd="med"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946711" cy="446003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9758" y="3776821"/>
            <a:ext cx="4108239" cy="308117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125934"/>
            <a:ext cx="3639759" cy="273206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0709" y="4125934"/>
            <a:ext cx="4721290" cy="354096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6710" y="40139"/>
            <a:ext cx="6245289" cy="4456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803809"/>
      </p:ext>
    </p:extLst>
  </p:cSld>
  <p:clrMapOvr>
    <a:masterClrMapping/>
  </p:clrMapOvr>
  <p:transition spd="med"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053943" cy="529045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1511" y="2411962"/>
            <a:ext cx="5940490" cy="445536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987003" y="1040362"/>
            <a:ext cx="3713575" cy="2743200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r>
              <a:rPr lang="en-US" sz="4000" b="1" dirty="0">
                <a:ea typeface="+mn-ea"/>
                <a:cs typeface="+mn-cs"/>
              </a:rPr>
              <a:t>Geomentoring</a:t>
            </a:r>
          </a:p>
        </p:txBody>
      </p:sp>
    </p:spTree>
    <p:extLst>
      <p:ext uri="{BB962C8B-B14F-4D97-AF65-F5344CB8AC3E}">
        <p14:creationId xmlns:p14="http://schemas.microsoft.com/office/powerpoint/2010/main" val="3731541522"/>
      </p:ext>
    </p:extLst>
  </p:cSld>
  <p:clrMapOvr>
    <a:masterClrMapping/>
  </p:clrMapOvr>
  <p:transition spd="med"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474228" y="1175655"/>
            <a:ext cx="7819053" cy="2743200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r>
              <a:rPr lang="en-US" sz="4000" b="1" dirty="0">
                <a:ea typeface="+mn-ea"/>
                <a:cs typeface="+mn-cs"/>
              </a:rPr>
              <a:t>Hackathons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26567"/>
            <a:ext cx="5673013" cy="425476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6873" y="2118052"/>
            <a:ext cx="6830008" cy="512250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3241" y="-905069"/>
            <a:ext cx="5778759" cy="4334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34105"/>
      </p:ext>
    </p:extLst>
  </p:cSld>
  <p:clrMapOvr>
    <a:masterClrMapping/>
  </p:clrMapOvr>
  <p:transition spd="med"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10" b="18881"/>
          <a:stretch/>
        </p:blipFill>
        <p:spPr>
          <a:xfrm>
            <a:off x="-1" y="2898509"/>
            <a:ext cx="4314619" cy="3959491"/>
          </a:xfrm>
          <a:prstGeom prst="rect">
            <a:avLst/>
          </a:prstGeom>
        </p:spPr>
      </p:pic>
      <p:pic>
        <p:nvPicPr>
          <p:cNvPr id="3" name="Picture 2" descr="NGSL16 Right Side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094" r="35500"/>
          <a:stretch/>
        </p:blipFill>
        <p:spPr>
          <a:xfrm>
            <a:off x="9883970" y="0"/>
            <a:ext cx="2308030" cy="2615208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-1" y="2265095"/>
            <a:ext cx="12192001" cy="914400"/>
          </a:xfrm>
        </p:spPr>
        <p:txBody>
          <a:bodyPr/>
          <a:lstStyle/>
          <a:p>
            <a:r>
              <a:rPr lang="en-US" sz="4000" dirty="0">
                <a:cs typeface="AvenirNext LT Pro Demi"/>
              </a:rPr>
              <a:t>Unsolicited Advice</a:t>
            </a:r>
          </a:p>
        </p:txBody>
      </p:sp>
    </p:spTree>
    <p:extLst>
      <p:ext uri="{BB962C8B-B14F-4D97-AF65-F5344CB8AC3E}">
        <p14:creationId xmlns:p14="http://schemas.microsoft.com/office/powerpoint/2010/main" val="2511543363"/>
      </p:ext>
    </p:extLst>
  </p:cSld>
  <p:clrMapOvr>
    <a:masterClrMapping/>
  </p:clrMapOvr>
  <p:transition spd="med"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373" y="201881"/>
            <a:ext cx="6219099" cy="292132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EC54FFB-85B0-4836-ABE0-94A0BC9AF4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3927" y="3313105"/>
            <a:ext cx="5386477" cy="33430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90C2EA5-D615-4C2A-9028-2D46154B32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07481" y="822988"/>
            <a:ext cx="4758706" cy="166713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FAE19E0-A902-466E-84AB-3F38351029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1923" y="3428999"/>
            <a:ext cx="4172596" cy="3306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643546"/>
      </p:ext>
    </p:extLst>
  </p:cSld>
  <p:clrMapOvr>
    <a:masterClrMapping/>
  </p:clrMapOvr>
  <p:transition spd="med"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10" b="18881"/>
          <a:stretch/>
        </p:blipFill>
        <p:spPr>
          <a:xfrm>
            <a:off x="-1" y="2898509"/>
            <a:ext cx="4314619" cy="3959491"/>
          </a:xfrm>
          <a:prstGeom prst="rect">
            <a:avLst/>
          </a:prstGeom>
        </p:spPr>
      </p:pic>
      <p:pic>
        <p:nvPicPr>
          <p:cNvPr id="3" name="Picture 2" descr="NGSL16 Right Side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094" r="35500"/>
          <a:stretch/>
        </p:blipFill>
        <p:spPr>
          <a:xfrm>
            <a:off x="9883970" y="0"/>
            <a:ext cx="2308030" cy="2615208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0" y="1943325"/>
            <a:ext cx="9096500" cy="1929521"/>
          </a:xfrm>
        </p:spPr>
        <p:txBody>
          <a:bodyPr/>
          <a:lstStyle/>
          <a:p>
            <a:pPr algn="l"/>
            <a:r>
              <a:rPr lang="en-US" sz="4000" dirty="0">
                <a:cs typeface="AvenirNext LT Pro Demi"/>
              </a:rPr>
              <a:t>                   Thank you!      </a:t>
            </a:r>
            <a:br>
              <a:rPr lang="en-US" sz="4000" dirty="0">
                <a:cs typeface="AvenirNext LT Pro Demi"/>
              </a:rPr>
            </a:br>
            <a:r>
              <a:rPr lang="en-US" sz="4000" dirty="0">
                <a:cs typeface="AvenirNext LT Pro Demi"/>
              </a:rPr>
              <a:t>                            </a:t>
            </a:r>
            <a:br>
              <a:rPr lang="en-US" sz="4000" dirty="0">
                <a:cs typeface="AvenirNext LT Pro Demi"/>
              </a:rPr>
            </a:br>
            <a:r>
              <a:rPr lang="en-US" sz="4000" dirty="0">
                <a:cs typeface="AvenirNext LT Pro Demi"/>
              </a:rPr>
              <a:t>                                   Questions?</a:t>
            </a:r>
          </a:p>
        </p:txBody>
      </p:sp>
      <p:sp>
        <p:nvSpPr>
          <p:cNvPr id="12" name="Subtitle 4">
            <a:extLst>
              <a:ext uri="{FF2B5EF4-FFF2-40B4-BE49-F238E27FC236}">
                <a16:creationId xmlns:a16="http://schemas.microsoft.com/office/drawing/2014/main" id="{9A3B24F2-44BB-43BA-A081-21754CF65CE7}"/>
              </a:ext>
            </a:extLst>
          </p:cNvPr>
          <p:cNvSpPr txBox="1">
            <a:spLocks/>
          </p:cNvSpPr>
          <p:nvPr/>
        </p:nvSpPr>
        <p:spPr bwMode="white">
          <a:xfrm>
            <a:off x="8625840" y="5593080"/>
            <a:ext cx="3413760" cy="1737360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ctr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None/>
              <a:defRPr sz="18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None/>
              <a:defRPr sz="16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None/>
              <a:defRPr sz="14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None/>
              <a:defRPr lang="en-US" sz="14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/>
              </a:defRPr>
            </a:lvl5pPr>
            <a:lvl6pPr marL="2286000" indent="0" algn="ctr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None/>
              <a:tabLst>
                <a:tab pos="1484313" algn="l"/>
              </a:tabLst>
              <a:defRPr sz="1400" b="1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6pPr>
            <a:lvl7pPr marL="2743200" indent="0" algn="ctr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None/>
              <a:defRPr sz="1400" b="1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7pPr>
            <a:lvl8pPr marL="3200400" indent="0" algn="ctr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None/>
              <a:defRPr sz="1400" b="1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8pPr>
            <a:lvl9pPr marL="3657600" indent="0" algn="ctr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None/>
              <a:defRPr sz="1400" b="1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9pPr>
          </a:lstStyle>
          <a:p>
            <a:pPr algn="r"/>
            <a:endParaRPr lang="en-US" dirty="0">
              <a:solidFill>
                <a:schemeClr val="tx1">
                  <a:lumMod val="85000"/>
                </a:schemeClr>
              </a:solidFill>
              <a:cs typeface="AvenirNext LT Pro Thin"/>
            </a:endParaRPr>
          </a:p>
          <a:p>
            <a:pPr algn="r"/>
            <a:r>
              <a:rPr lang="en-US" dirty="0">
                <a:solidFill>
                  <a:schemeClr val="tx1">
                    <a:lumMod val="85000"/>
                  </a:schemeClr>
                </a:solidFill>
                <a:cs typeface="AvenirNext LT Pro Thin"/>
              </a:rPr>
              <a:t>@noashx</a:t>
            </a:r>
          </a:p>
          <a:p>
            <a:pPr algn="r"/>
            <a:r>
              <a:rPr lang="en-US" dirty="0">
                <a:solidFill>
                  <a:schemeClr val="tx1">
                    <a:lumMod val="85000"/>
                  </a:schemeClr>
                </a:solidFill>
                <a:cs typeface="AvenirNext LT Pro Thin"/>
              </a:rPr>
              <a:t>nsager@esri.com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DAE31366-4827-5A2D-5AA0-E7346E7C0C41}"/>
              </a:ext>
            </a:extLst>
          </p:cNvPr>
          <p:cNvSpPr txBox="1">
            <a:spLocks/>
          </p:cNvSpPr>
          <p:nvPr/>
        </p:nvSpPr>
        <p:spPr bwMode="white">
          <a:xfrm>
            <a:off x="1292503" y="5322101"/>
            <a:ext cx="12192001" cy="1139659"/>
          </a:xfrm>
          <a:prstGeom prst="rect">
            <a:avLst/>
          </a:prstGeom>
          <a:noFill/>
        </p:spPr>
        <p:txBody>
          <a:bodyPr vert="horz" wrap="square" lIns="0" tIns="0" rIns="0" bIns="0" rtlCol="0" anchor="b">
            <a:noAutofit/>
          </a:bodyPr>
          <a:lstStyle>
            <a:lvl1pPr algn="ctr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400" b="1" kern="1200" baseline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3200" dirty="0">
                <a:solidFill>
                  <a:schemeClr val="tx1">
                    <a:lumMod val="85000"/>
                  </a:schemeClr>
                </a:solidFill>
                <a:cs typeface="AvenirNext LT Pro Demi"/>
              </a:rPr>
              <a:t>Web Map Development</a:t>
            </a:r>
            <a:br>
              <a:rPr lang="en-US" sz="3200" dirty="0">
                <a:solidFill>
                  <a:schemeClr val="tx1">
                    <a:lumMod val="85000"/>
                  </a:schemeClr>
                </a:solidFill>
                <a:cs typeface="AvenirNext LT Pro Demi"/>
              </a:rPr>
            </a:br>
            <a:r>
              <a:rPr lang="en-US" sz="1400" dirty="0">
                <a:solidFill>
                  <a:schemeClr val="tx1">
                    <a:lumMod val="85000"/>
                  </a:schemeClr>
                </a:solidFill>
                <a:cs typeface="AvenirNext LT Pro Demi"/>
              </a:rPr>
              <a:t> </a:t>
            </a:r>
            <a:br>
              <a:rPr lang="en-US" sz="3200" dirty="0">
                <a:solidFill>
                  <a:schemeClr val="tx1">
                    <a:lumMod val="85000"/>
                  </a:schemeClr>
                </a:solidFill>
                <a:cs typeface="AvenirNext LT Pro Demi"/>
              </a:rPr>
            </a:br>
            <a:r>
              <a:rPr lang="en-US" sz="2000" dirty="0">
                <a:solidFill>
                  <a:schemeClr val="tx1">
                    <a:lumMod val="85000"/>
                  </a:schemeClr>
                </a:solidFill>
                <a:cs typeface="AvenirNext LT Pro Demi"/>
              </a:rPr>
              <a:t>Prairieview Discovery Day</a:t>
            </a:r>
            <a:endParaRPr lang="en-US" sz="3200" dirty="0">
              <a:solidFill>
                <a:schemeClr val="tx1">
                  <a:lumMod val="85000"/>
                </a:schemeClr>
              </a:solidFill>
              <a:cs typeface="AvenirNext LT Pro Demi"/>
            </a:endParaRPr>
          </a:p>
        </p:txBody>
      </p:sp>
      <p:pic>
        <p:nvPicPr>
          <p:cNvPr id="7" name="Picture 6" descr="A picture containing text, font, number, logo&#10;&#10;Description automatically generated">
            <a:extLst>
              <a:ext uri="{FF2B5EF4-FFF2-40B4-BE49-F238E27FC236}">
                <a16:creationId xmlns:a16="http://schemas.microsoft.com/office/drawing/2014/main" id="{DACD071B-202B-CA53-27C6-7033FB26CA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6072" y="5419907"/>
            <a:ext cx="3733800" cy="1282700"/>
          </a:xfrm>
          <a:prstGeom prst="rect">
            <a:avLst/>
          </a:prstGeom>
        </p:spPr>
      </p:pic>
      <p:pic>
        <p:nvPicPr>
          <p:cNvPr id="8" name="Picture 7" descr="A picture containing clipart, symbol, art&#10;&#10;Description automatically generated">
            <a:extLst>
              <a:ext uri="{FF2B5EF4-FFF2-40B4-BE49-F238E27FC236}">
                <a16:creationId xmlns:a16="http://schemas.microsoft.com/office/drawing/2014/main" id="{44B59503-C34D-98AC-03CF-B5B41EC7579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41591" y="123715"/>
            <a:ext cx="3298009" cy="1923839"/>
          </a:xfrm>
          <a:prstGeom prst="rect">
            <a:avLst/>
          </a:prstGeom>
        </p:spPr>
      </p:pic>
      <p:pic>
        <p:nvPicPr>
          <p:cNvPr id="9" name="Content Placeholder 3">
            <a:extLst>
              <a:ext uri="{FF2B5EF4-FFF2-40B4-BE49-F238E27FC236}">
                <a16:creationId xmlns:a16="http://schemas.microsoft.com/office/drawing/2014/main" id="{93B17762-AACA-B435-B5E1-54C2C61E721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72" y="123715"/>
            <a:ext cx="1632119" cy="152766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268210315"/>
      </p:ext>
    </p:extLst>
  </p:cSld>
  <p:clrMapOvr>
    <a:masterClrMapping/>
  </p:clrMapOvr>
  <p:transition spd="med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10" b="18881"/>
          <a:stretch/>
        </p:blipFill>
        <p:spPr>
          <a:xfrm>
            <a:off x="-1" y="2898509"/>
            <a:ext cx="4314619" cy="3959491"/>
          </a:xfrm>
          <a:prstGeom prst="rect">
            <a:avLst/>
          </a:prstGeom>
        </p:spPr>
      </p:pic>
      <p:pic>
        <p:nvPicPr>
          <p:cNvPr id="3" name="Picture 2" descr="NGSL16 Right Side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094" r="35500"/>
          <a:stretch/>
        </p:blipFill>
        <p:spPr>
          <a:xfrm>
            <a:off x="9883970" y="0"/>
            <a:ext cx="2308030" cy="2615208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-1" y="2265095"/>
            <a:ext cx="12192001" cy="914400"/>
          </a:xfrm>
        </p:spPr>
        <p:txBody>
          <a:bodyPr/>
          <a:lstStyle/>
          <a:p>
            <a:r>
              <a:rPr lang="en-US" sz="4000" dirty="0">
                <a:cs typeface="AvenirNext LT Pro Demi"/>
              </a:rPr>
              <a:t>About you</a:t>
            </a:r>
          </a:p>
        </p:txBody>
      </p:sp>
    </p:spTree>
    <p:extLst>
      <p:ext uri="{BB962C8B-B14F-4D97-AF65-F5344CB8AC3E}">
        <p14:creationId xmlns:p14="http://schemas.microsoft.com/office/powerpoint/2010/main" val="1966449815"/>
      </p:ext>
    </p:extLst>
  </p:cSld>
  <p:clrMapOvr>
    <a:masterClrMapping/>
  </p:clrMapOvr>
  <p:transition spd="med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10" b="18881"/>
          <a:stretch/>
        </p:blipFill>
        <p:spPr>
          <a:xfrm>
            <a:off x="-1" y="2898509"/>
            <a:ext cx="4314619" cy="3959491"/>
          </a:xfrm>
          <a:prstGeom prst="rect">
            <a:avLst/>
          </a:prstGeom>
        </p:spPr>
      </p:pic>
      <p:pic>
        <p:nvPicPr>
          <p:cNvPr id="3" name="Picture 2" descr="NGSL16 Right Side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094" r="35500"/>
          <a:stretch/>
        </p:blipFill>
        <p:spPr>
          <a:xfrm>
            <a:off x="9883970" y="0"/>
            <a:ext cx="2308030" cy="2615208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-1" y="1200795"/>
            <a:ext cx="12192001" cy="914400"/>
          </a:xfrm>
        </p:spPr>
        <p:txBody>
          <a:bodyPr/>
          <a:lstStyle/>
          <a:p>
            <a:r>
              <a:rPr lang="en-US" sz="4000" dirty="0">
                <a:cs typeface="AvenirNext LT Pro Demi"/>
              </a:rPr>
              <a:t>About web map development</a:t>
            </a:r>
          </a:p>
        </p:txBody>
      </p:sp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33DE6F21-5531-1F06-7966-958E15DB5AD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9904" y="2898509"/>
            <a:ext cx="3614959" cy="338360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223629323"/>
      </p:ext>
    </p:extLst>
  </p:cSld>
  <p:clrMapOvr>
    <a:masterClrMapping/>
  </p:clrMapOvr>
  <p:transition spd="med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7"/>
          <p:cNvSpPr txBox="1">
            <a:spLocks/>
          </p:cNvSpPr>
          <p:nvPr/>
        </p:nvSpPr>
        <p:spPr>
          <a:xfrm>
            <a:off x="7070023" y="1431863"/>
            <a:ext cx="4284759" cy="2190775"/>
          </a:xfrm>
          <a:prstGeom prst="rect">
            <a:avLst/>
          </a:prstGeom>
        </p:spPr>
        <p:txBody>
          <a:bodyPr lIns="0" tIns="0" rIns="0" bIns="0"/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0" i="0" u="none" strike="noStrike" kern="1200" cap="none" spc="0" normalizeH="0" baseline="0" noProof="0" dirty="0">
                <a:ln>
                  <a:noFill/>
                </a:ln>
                <a:solidFill>
                  <a:srgbClr val="007AC2">
                    <a:lumMod val="75000"/>
                  </a:srgbClr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  <a:t>What is…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0088B0"/>
              </a:solidFill>
              <a:effectLst/>
              <a:uLnTx/>
              <a:uFillTx/>
              <a:latin typeface="Arial"/>
              <a:ea typeface="ＭＳ Ｐゴシック"/>
              <a:cs typeface="Arial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88B0"/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  <a:t> </a:t>
            </a:r>
            <a:r>
              <a:rPr kumimoji="0" lang="en-US" sz="3200" i="0" u="none" strike="noStrike" kern="1200" cap="none" spc="0" normalizeH="0" baseline="0" noProof="0" dirty="0">
                <a:ln>
                  <a:noFill/>
                </a:ln>
                <a:solidFill>
                  <a:srgbClr val="0088B0"/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  <a:t>Geography?</a:t>
            </a:r>
          </a:p>
        </p:txBody>
      </p:sp>
    </p:spTree>
    <p:extLst>
      <p:ext uri="{BB962C8B-B14F-4D97-AF65-F5344CB8AC3E}">
        <p14:creationId xmlns:p14="http://schemas.microsoft.com/office/powerpoint/2010/main" val="4181899975"/>
      </p:ext>
    </p:extLst>
  </p:cSld>
  <p:clrMapOvr>
    <a:masterClrMapping/>
  </p:clrMapOvr>
  <p:transition spd="med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7"/>
          <p:cNvSpPr txBox="1">
            <a:spLocks/>
          </p:cNvSpPr>
          <p:nvPr/>
        </p:nvSpPr>
        <p:spPr>
          <a:xfrm>
            <a:off x="7070023" y="1296953"/>
            <a:ext cx="4284759" cy="2190775"/>
          </a:xfrm>
          <a:prstGeom prst="rect">
            <a:avLst/>
          </a:prstGeom>
        </p:spPr>
        <p:txBody>
          <a:bodyPr lIns="0" tIns="0" rIns="0" bIns="0"/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0088B0"/>
              </a:solidFill>
              <a:effectLst/>
              <a:uLnTx/>
              <a:uFillTx/>
              <a:latin typeface="Arial"/>
              <a:ea typeface="ＭＳ Ｐゴシック"/>
              <a:cs typeface="Arial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7AC2"/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  <a:t>Everything is related.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007AC2"/>
              </a:solidFill>
              <a:effectLst/>
              <a:uLnTx/>
              <a:uFillTx/>
              <a:latin typeface="Arial"/>
              <a:ea typeface="ＭＳ Ｐゴシック"/>
              <a:cs typeface="Arial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7AC2"/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  <a:t>Things that are closer are more related than things that are farther away.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0088B0"/>
              </a:solidFill>
              <a:effectLst/>
              <a:uLnTx/>
              <a:uFillTx/>
              <a:latin typeface="Arial"/>
              <a:ea typeface="ＭＳ Ｐゴシック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4724597"/>
      </p:ext>
    </p:extLst>
  </p:cSld>
  <p:clrMapOvr>
    <a:masterClrMapping/>
  </p:clrMapOvr>
  <p:transition spd="med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7"/>
          <p:cNvSpPr txBox="1">
            <a:spLocks/>
          </p:cNvSpPr>
          <p:nvPr/>
        </p:nvSpPr>
        <p:spPr>
          <a:xfrm>
            <a:off x="7070023" y="1431863"/>
            <a:ext cx="4284759" cy="2190775"/>
          </a:xfrm>
          <a:prstGeom prst="rect">
            <a:avLst/>
          </a:prstGeom>
        </p:spPr>
        <p:txBody>
          <a:bodyPr lIns="0" tIns="0" rIns="0" bIns="0"/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0" i="0" u="none" strike="noStrike" kern="1200" cap="none" spc="0" normalizeH="0" baseline="0" noProof="0" dirty="0">
                <a:ln>
                  <a:noFill/>
                </a:ln>
                <a:solidFill>
                  <a:srgbClr val="007AC2">
                    <a:lumMod val="75000"/>
                  </a:srgbClr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  <a:t>What is…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0088B0"/>
              </a:solidFill>
              <a:effectLst/>
              <a:uLnTx/>
              <a:uFillTx/>
              <a:latin typeface="Arial"/>
              <a:ea typeface="ＭＳ Ｐゴシック"/>
              <a:cs typeface="Arial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88B0"/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  <a:t> Geography?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88B0"/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  <a:t> </a:t>
            </a:r>
            <a:r>
              <a:rPr kumimoji="0" lang="en-US" sz="3200" i="0" u="none" strike="noStrike" kern="1200" cap="none" spc="0" normalizeH="0" baseline="0" noProof="0" dirty="0">
                <a:ln>
                  <a:noFill/>
                </a:ln>
                <a:solidFill>
                  <a:srgbClr val="0088B0"/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  <a:t>GIS?</a:t>
            </a:r>
          </a:p>
        </p:txBody>
      </p:sp>
    </p:spTree>
    <p:extLst>
      <p:ext uri="{BB962C8B-B14F-4D97-AF65-F5344CB8AC3E}">
        <p14:creationId xmlns:p14="http://schemas.microsoft.com/office/powerpoint/2010/main" val="132118583"/>
      </p:ext>
    </p:extLst>
  </p:cSld>
  <p:clrMapOvr>
    <a:masterClrMapping/>
  </p:clrMapOvr>
  <p:transition spd="med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7"/>
          <p:cNvSpPr txBox="1">
            <a:spLocks/>
          </p:cNvSpPr>
          <p:nvPr/>
        </p:nvSpPr>
        <p:spPr>
          <a:xfrm>
            <a:off x="7070023" y="907213"/>
            <a:ext cx="4284759" cy="5538557"/>
          </a:xfrm>
          <a:prstGeom prst="rect">
            <a:avLst/>
          </a:prstGeom>
        </p:spPr>
        <p:txBody>
          <a:bodyPr lIns="0" tIns="0" rIns="0" bIns="0"/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0088B0"/>
              </a:solidFill>
              <a:effectLst/>
              <a:uLnTx/>
              <a:uFillTx/>
              <a:latin typeface="Arial"/>
              <a:ea typeface="ＭＳ Ｐゴシック"/>
              <a:cs typeface="Arial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7AC2"/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  <a:t>Geographic Information System (GIS) lets us visualize, question, analyze, and interpret data to understand relationships, patterns, and trends. GIS benefits organizations of all sizes and in almost every industry.  </a:t>
            </a:r>
          </a:p>
        </p:txBody>
      </p:sp>
    </p:spTree>
    <p:extLst>
      <p:ext uri="{BB962C8B-B14F-4D97-AF65-F5344CB8AC3E}">
        <p14:creationId xmlns:p14="http://schemas.microsoft.com/office/powerpoint/2010/main" val="2591301654"/>
      </p:ext>
    </p:extLst>
  </p:cSld>
  <p:clrMapOvr>
    <a:masterClrMapping/>
  </p:clrMapOvr>
  <p:transition spd="med">
    <p:fade/>
  </p:transition>
</p:sld>
</file>

<file path=ppt/theme/theme1.xml><?xml version="1.0" encoding="utf-8"?>
<a:theme xmlns:a="http://schemas.openxmlformats.org/drawingml/2006/main" name="Esri_Corporate_Template-Dark">
  <a:themeElements>
    <a:clrScheme name="Esri Branding Colors 2013_Blue Background 1">
      <a:dk1>
        <a:sysClr val="windowText" lastClr="000000"/>
      </a:dk1>
      <a:lt1>
        <a:sysClr val="window" lastClr="FFFFFF"/>
      </a:lt1>
      <a:dk2>
        <a:srgbClr val="007AC2"/>
      </a:dk2>
      <a:lt2>
        <a:srgbClr val="FFFF96"/>
      </a:lt2>
      <a:accent1>
        <a:srgbClr val="35AC46"/>
      </a:accent1>
      <a:accent2>
        <a:srgbClr val="AAD04B"/>
      </a:accent2>
      <a:accent3>
        <a:srgbClr val="F89927"/>
      </a:accent3>
      <a:accent4>
        <a:srgbClr val="00B9F2"/>
      </a:accent4>
      <a:accent5>
        <a:srgbClr val="8E499B"/>
      </a:accent5>
      <a:accent6>
        <a:srgbClr val="BE9969"/>
      </a:accent6>
      <a:hlink>
        <a:srgbClr val="C0E8FF"/>
      </a:hlink>
      <a:folHlink>
        <a:srgbClr val="81D0FF"/>
      </a:folHlink>
    </a:clrScheme>
    <a:fontScheme name="Esri-Arial">
      <a:majorFont>
        <a:latin typeface="Arial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headEnd type="none" w="med" len="med"/>
          <a:tailEnd type="none" w="med" len="med"/>
        </a:ln>
      </a:spPr>
      <a:bodyPr vert="horz" wrap="none" lIns="91440" tIns="45720" rIns="91440" bIns="45720" numCol="1" rtlCol="0" anchor="ctr" anchorCtr="0" compatLnSpc="1">
        <a:prstTxWarp prst="textNoShape">
          <a:avLst/>
        </a:prstTxWarp>
      </a:bodyPr>
      <a:lstStyle>
        <a:defPPr algn="ctr" eaLnBrk="0" fontAlgn="base" hangingPunct="0">
          <a:spcBef>
            <a:spcPct val="0"/>
          </a:spcBef>
          <a:spcAft>
            <a:spcPct val="0"/>
          </a:spcAft>
          <a:defRPr sz="1400" b="1" dirty="0">
            <a:solidFill>
              <a:srgbClr val="000000"/>
            </a:solidFill>
            <a:latin typeface="Arial" charset="0"/>
            <a:ea typeface="ＭＳ Ｐゴシック" pitchFamily="16" charset="-128"/>
            <a:cs typeface="ＭＳ Ｐゴシック" pitchFamily="-97" charset="-128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auto">
        <a:noFill/>
        <a:ln w="3175" cap="flat" cmpd="sng" algn="ctr">
          <a:solidFill>
            <a:srgbClr val="FF6600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  <a:effectLst/>
      </a:spPr>
      <a:bodyPr wrap="square" lIns="0" tIns="0" rIns="0" bIns="0" rtlCol="0">
        <a:noAutofit/>
      </a:bodyPr>
      <a:lstStyle>
        <a:defPPr algn="l" eaLnBrk="0" hangingPunct="0">
          <a:lnSpc>
            <a:spcPts val="1800"/>
          </a:lnSpc>
          <a:defRPr sz="1400" b="1" dirty="0" smtClean="0">
            <a:ea typeface="+mn-ea"/>
            <a:cs typeface="+mn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Esri_Corporate_Template-Dark" id="{0C0D75C2-D9DF-8C49-86F8-F2DC66D89890}" vid="{2BE2C959-104A-BF4C-8198-B233A733597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.xml"/></Relationships>
</file>

<file path=customXml/_rels/item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.xml"/></Relationships>
</file>

<file path=customXml/_rels/item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.xml"/></Relationships>
</file>

<file path=customXml/_rels/item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.xml"/></Relationships>
</file>

<file path=customXml/_rels/item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.xml"/></Relationships>
</file>

<file path=customXml/_rels/item1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.xml"/></Relationships>
</file>

<file path=customXml/_rels/item1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.xml"/></Relationships>
</file>

<file path=customXml/_rels/item1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.xml"/></Relationships>
</file>

<file path=customXml/_rels/item1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.xml"/></Relationships>
</file>

<file path=customXml/_rels/item1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2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.xml"/></Relationships>
</file>

<file path=customXml/_rels/item2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.xml"/></Relationships>
</file>

<file path=customXml/_rels/item2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.xml"/></Relationships>
</file>

<file path=customXml/_rels/item2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.xml"/></Relationships>
</file>

<file path=customXml/_rels/item2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.xml"/></Relationships>
</file>

<file path=customXml/_rels/item2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.xml"/></Relationships>
</file>

<file path=customXml/_rels/item2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6.xml"/></Relationships>
</file>

<file path=customXml/_rels/item2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7.xml"/></Relationships>
</file>

<file path=customXml/_rels/item2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8.xml"/></Relationships>
</file>

<file path=customXml/_rels/item2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9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3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0.xml"/></Relationships>
</file>

<file path=customXml/_rels/item3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1.xml"/></Relationships>
</file>

<file path=customXml/_rels/item3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2.xml"/></Relationships>
</file>

<file path=customXml/_rels/item3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3.xml"/></Relationships>
</file>

<file path=customXml/_rels/item3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4.xml"/></Relationships>
</file>

<file path=customXml/_rels/item3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5.xml"/></Relationships>
</file>

<file path=customXml/_rels/item3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6.xml"/></Relationships>
</file>

<file path=customXml/_rels/item3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7.xml"/></Relationships>
</file>

<file path=customXml/_rels/item3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8.xml"/></Relationships>
</file>

<file path=customXml/_rels/item3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9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4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0.xml"/></Relationships>
</file>

<file path=customXml/_rels/item4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1.xml"/></Relationships>
</file>

<file path=customXml/_rels/item4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2.xml"/></Relationships>
</file>

<file path=customXml/_rels/item4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3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_rels/item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.xml"/></Relationships>
</file>

<file path=customXml/item1.xml><?xml version="1.0" encoding="utf-8"?>
<EsriMapsInfo xmlns="ESRI.ArcGIS.Mapping.OfficeIntegration.PowerPointInfo">
  <Version>Version1</Version>
  <RequiresSignIn>False</RequiresSignIn>
</EsriMapsInfo>
</file>

<file path=customXml/item10.xml><?xml version="1.0" encoding="utf-8"?>
<EsriMapsInfo xmlns="ESRI.ArcGIS.Mapping.OfficeIntegration.PowerPointInfo">
  <Version>Version1</Version>
  <RequiresSignIn>False</RequiresSignIn>
</EsriMapsInfo>
</file>

<file path=customXml/item11.xml><?xml version="1.0" encoding="utf-8"?>
<EsriMapsInfo xmlns="ESRI.ArcGIS.Mapping.OfficeIntegration.PowerPointInfo">
  <Version>Version1</Version>
  <RequiresSignIn>False</RequiresSignIn>
</EsriMapsInfo>
</file>

<file path=customXml/item12.xml><?xml version="1.0" encoding="utf-8"?>
<EsriMapsInfo xmlns="ESRI.ArcGIS.Mapping.OfficeIntegration.PowerPointInfo">
  <Version>Version1</Version>
  <RequiresSignIn>False</RequiresSignIn>
</EsriMapsInfo>
</file>

<file path=customXml/item13.xml><?xml version="1.0" encoding="utf-8"?>
<EsriMapsInfo xmlns="ESRI.ArcGIS.Mapping.OfficeIntegration.PowerPointInfo">
  <Version>Version1</Version>
  <RequiresSignIn>False</RequiresSignIn>
</EsriMapsInfo>
</file>

<file path=customXml/item14.xml><?xml version="1.0" encoding="utf-8"?>
<EsriMapsInfo xmlns="ESRI.ArcGIS.Mapping.OfficeIntegration.PowerPointInfo">
  <Version>Version1</Version>
  <RequiresSignIn>False</RequiresSignIn>
</EsriMapsInfo>
</file>

<file path=customXml/item15.xml><?xml version="1.0" encoding="utf-8"?>
<EsriMapsInfo xmlns="ESRI.ArcGIS.Mapping.OfficeIntegration.PowerPointInfo">
  <Version>Version1</Version>
  <RequiresSignIn>False</RequiresSignIn>
</EsriMapsInfo>
</file>

<file path=customXml/item16.xml><?xml version="1.0" encoding="utf-8"?>
<EsriMapsInfo xmlns="ESRI.ArcGIS.Mapping.OfficeIntegration.PowerPointInfo">
  <Version>Version1</Version>
  <RequiresSignIn>False</RequiresSignIn>
</EsriMapsInfo>
</file>

<file path=customXml/item17.xml><?xml version="1.0" encoding="utf-8"?>
<EsriMapsInfo xmlns="ESRI.ArcGIS.Mapping.OfficeIntegration.PowerPointInfo">
  <Version>Version1</Version>
  <RequiresSignIn>False</RequiresSignIn>
</EsriMapsInfo>
</file>

<file path=customXml/item18.xml><?xml version="1.0" encoding="utf-8"?>
<EsriMapsInfo xmlns="ESRI.ArcGIS.Mapping.OfficeIntegration.PowerPointInfo">
  <Version>Version1</Version>
  <RequiresSignIn>False</RequiresSignIn>
</EsriMapsInfo>
</file>

<file path=customXml/item19.xml><?xml version="1.0" encoding="utf-8"?>
<EsriMapsInfo xmlns="ESRI.ArcGIS.Mapping.OfficeIntegration.PowerPointInfo">
  <Version>Version1</Version>
  <RequiresSignIn>False</RequiresSignIn>
</EsriMapsInfo>
</file>

<file path=customXml/item2.xml><?xml version="1.0" encoding="utf-8"?>
<EsriMapsInfo xmlns="ESRI.ArcGIS.Mapping.OfficeIntegration.PowerPointInfo">
  <Version>Version1</Version>
  <RequiresSignIn>False</RequiresSignIn>
</EsriMapsInfo>
</file>

<file path=customXml/item20.xml><?xml version="1.0" encoding="utf-8"?>
<EsriMapsInfo xmlns="ESRI.ArcGIS.Mapping.OfficeIntegration.PowerPointInfo">
  <Version>Version1</Version>
  <RequiresSignIn>False</RequiresSignIn>
</EsriMapsInfo>
</file>

<file path=customXml/item21.xml><?xml version="1.0" encoding="utf-8"?>
<EsriMapsInfo xmlns="ESRI.ArcGIS.Mapping.OfficeIntegration.PowerPointInfo">
  <Version>Version1</Version>
  <RequiresSignIn>False</RequiresSignIn>
</EsriMapsInfo>
</file>

<file path=customXml/item22.xml><?xml version="1.0" encoding="utf-8"?>
<EsriMapsInfo xmlns="ESRI.ArcGIS.Mapping.OfficeIntegration.PowerPointInfo">
  <Version>Version1</Version>
  <RequiresSignIn>False</RequiresSignIn>
</EsriMapsInfo>
</file>

<file path=customXml/item23.xml><?xml version="1.0" encoding="utf-8"?>
<EsriMapsInfo xmlns="ESRI.ArcGIS.Mapping.OfficeIntegration.PowerPointInfo">
  <Version>Version1</Version>
  <RequiresSignIn>False</RequiresSignIn>
</EsriMapsInfo>
</file>

<file path=customXml/item24.xml><?xml version="1.0" encoding="utf-8"?>
<EsriMapsInfo xmlns="ESRI.ArcGIS.Mapping.OfficeIntegration.PowerPointInfo">
  <Version>Version1</Version>
  <RequiresSignIn>False</RequiresSignIn>
</EsriMapsInfo>
</file>

<file path=customXml/item25.xml><?xml version="1.0" encoding="utf-8"?>
<EsriMapsInfo xmlns="ESRI.ArcGIS.Mapping.OfficeIntegration.PowerPointInfo">
  <Version>Version1</Version>
  <RequiresSignIn>False</RequiresSignIn>
</EsriMapsInfo>
</file>

<file path=customXml/item26.xml><?xml version="1.0" encoding="utf-8"?>
<EsriMapsInfo xmlns="ESRI.ArcGIS.Mapping.OfficeIntegration.PowerPointInfo">
  <Version>Version1</Version>
  <RequiresSignIn>False</RequiresSignIn>
</EsriMapsInfo>
</file>

<file path=customXml/item27.xml><?xml version="1.0" encoding="utf-8"?>
<EsriMapsInfo xmlns="ESRI.ArcGIS.Mapping.OfficeIntegration.PowerPointInfo">
  <Version>Version1</Version>
  <RequiresSignIn>False</RequiresSignIn>
</EsriMapsInfo>
</file>

<file path=customXml/item28.xml><?xml version="1.0" encoding="utf-8"?>
<EsriMapsInfo xmlns="ESRI.ArcGIS.Mapping.OfficeIntegration.PowerPointInfo">
  <Version>Version1</Version>
  <RequiresSignIn>False</RequiresSignIn>
</EsriMapsInfo>
</file>

<file path=customXml/item29.xml><?xml version="1.0" encoding="utf-8"?>
<EsriMapsInfo xmlns="ESRI.ArcGIS.Mapping.OfficeIntegration.PowerPointInfo">
  <Version>Version1</Version>
  <RequiresSignIn>False</RequiresSignIn>
</EsriMapsInfo>
</file>

<file path=customXml/item3.xml><?xml version="1.0" encoding="utf-8"?>
<EsriMapsInfo xmlns="ESRI.ArcGIS.Mapping.OfficeIntegration.PowerPointInfo">
  <Version>Version1</Version>
  <RequiresSignIn>False</RequiresSignIn>
</EsriMapsInfo>
</file>

<file path=customXml/item30.xml><?xml version="1.0" encoding="utf-8"?>
<EsriMapsInfo xmlns="ESRI.ArcGIS.Mapping.OfficeIntegration.PowerPointInfo">
  <Version>Version1</Version>
  <RequiresSignIn>False</RequiresSignIn>
</EsriMapsInfo>
</file>

<file path=customXml/item31.xml><?xml version="1.0" encoding="utf-8"?>
<EsriMapsInfo xmlns="ESRI.ArcGIS.Mapping.OfficeIntegration.PowerPointInfo">
  <Version>Version1</Version>
  <RequiresSignIn>False</RequiresSignIn>
</EsriMapsInfo>
</file>

<file path=customXml/item32.xml><?xml version="1.0" encoding="utf-8"?>
<EsriMapsInfo xmlns="ESRI.ArcGIS.Mapping.OfficeIntegration.PowerPointInfo">
  <Version>Version1</Version>
  <RequiresSignIn>False</RequiresSignIn>
</EsriMapsInfo>
</file>

<file path=customXml/item33.xml><?xml version="1.0" encoding="utf-8"?>
<EsriMapsInfo xmlns="ESRI.ArcGIS.Mapping.OfficeIntegration.PowerPointInfo">
  <Version>Version1</Version>
  <RequiresSignIn>False</RequiresSignIn>
</EsriMapsInfo>
</file>

<file path=customXml/item34.xml><?xml version="1.0" encoding="utf-8"?>
<EsriMapsInfo xmlns="ESRI.ArcGIS.Mapping.OfficeIntegration.PowerPointInfo">
  <Version>Version1</Version>
  <RequiresSignIn>False</RequiresSignIn>
</EsriMapsInfo>
</file>

<file path=customXml/item35.xml><?xml version="1.0" encoding="utf-8"?>
<EsriMapsInfo xmlns="ESRI.ArcGIS.Mapping.OfficeIntegration.PowerPointInfo">
  <Version>Version1</Version>
  <RequiresSignIn>False</RequiresSignIn>
</EsriMapsInfo>
</file>

<file path=customXml/item36.xml><?xml version="1.0" encoding="utf-8"?>
<EsriMapsInfo xmlns="ESRI.ArcGIS.Mapping.OfficeIntegration.PowerPointInfo">
  <Version>Version1</Version>
  <RequiresSignIn>False</RequiresSignIn>
</EsriMapsInfo>
</file>

<file path=customXml/item37.xml><?xml version="1.0" encoding="utf-8"?>
<EsriMapsInfo xmlns="ESRI.ArcGIS.Mapping.OfficeIntegration.PowerPointInfo">
  <Version>Version1</Version>
  <RequiresSignIn>False</RequiresSignIn>
</EsriMapsInfo>
</file>

<file path=customXml/item38.xml><?xml version="1.0" encoding="utf-8"?>
<EsriMapsInfo xmlns="ESRI.ArcGIS.Mapping.OfficeIntegration.PowerPointInfo">
  <Version>Version1</Version>
  <RequiresSignIn>False</RequiresSignIn>
</EsriMapsInfo>
</file>

<file path=customXml/item39.xml><?xml version="1.0" encoding="utf-8"?>
<EsriMapsInfo xmlns="ESRI.ArcGIS.Mapping.OfficeIntegration.PowerPointInfo">
  <Version>Version1</Version>
  <RequiresSignIn>False</RequiresSignIn>
</EsriMapsInfo>
</file>

<file path=customXml/item4.xml><?xml version="1.0" encoding="utf-8"?>
<EsriMapsInfo xmlns="ESRI.ArcGIS.Mapping.OfficeIntegration.PowerPointInfo">
  <Version>Version1</Version>
  <RequiresSignIn>False</RequiresSignIn>
</EsriMapsInfo>
</file>

<file path=customXml/item40.xml><?xml version="1.0" encoding="utf-8"?>
<EsriMapsInfo xmlns="ESRI.ArcGIS.Mapping.OfficeIntegration.PowerPointInfo">
  <Version>Version1</Version>
  <RequiresSignIn>False</RequiresSignIn>
</EsriMapsInfo>
</file>

<file path=customXml/item41.xml><?xml version="1.0" encoding="utf-8"?>
<EsriMapsInfo xmlns="ESRI.ArcGIS.Mapping.OfficeIntegration.PowerPointInfo">
  <Version>Version1</Version>
  <RequiresSignIn>False</RequiresSignIn>
</EsriMapsInfo>
</file>

<file path=customXml/item42.xml><?xml version="1.0" encoding="utf-8"?>
<EsriMapsInfo xmlns="ESRI.ArcGIS.Mapping.OfficeIntegration.PowerPointInfo">
  <Version>Version1</Version>
  <RequiresSignIn>False</RequiresSignIn>
</EsriMapsInfo>
</file>

<file path=customXml/item43.xml><?xml version="1.0" encoding="utf-8"?>
<EsriMapsInfo xmlns="ESRI.ArcGIS.Mapping.OfficeIntegration.PowerPointInfo">
  <Version>Version1</Version>
  <RequiresSignIn>False</RequiresSignIn>
</EsriMapsInfo>
</file>

<file path=customXml/item5.xml><?xml version="1.0" encoding="utf-8"?>
<EsriMapsInfo xmlns="ESRI.ArcGIS.Mapping.OfficeIntegration.PowerPointInfo">
  <Version>Version1</Version>
  <RequiresSignIn>False</RequiresSignIn>
</EsriMapsInfo>
</file>

<file path=customXml/item6.xml><?xml version="1.0" encoding="utf-8"?>
<EsriMapsInfo xmlns="ESRI.ArcGIS.Mapping.OfficeIntegration.PowerPointInfo">
  <Version>Version1</Version>
  <RequiresSignIn>False</RequiresSignIn>
</EsriMapsInfo>
</file>

<file path=customXml/item7.xml><?xml version="1.0" encoding="utf-8"?>
<EsriMapsInfo xmlns="ESRI.ArcGIS.Mapping.OfficeIntegration.PowerPointInfo">
  <Version>Version1</Version>
  <RequiresSignIn>False</RequiresSignIn>
</EsriMapsInfo>
</file>

<file path=customXml/item8.xml><?xml version="1.0" encoding="utf-8"?>
<EsriMapsInfo xmlns="ESRI.ArcGIS.Mapping.OfficeIntegration.PowerPointInfo">
  <Version>Version1</Version>
  <RequiresSignIn>False</RequiresSignIn>
</EsriMapsInfo>
</file>

<file path=customXml/item9.xml><?xml version="1.0" encoding="utf-8"?>
<EsriMapsInfo xmlns="ESRI.ArcGIS.Mapping.OfficeIntegration.PowerPointInfo">
  <Version>Version1</Version>
  <RequiresSignIn>False</RequiresSignIn>
</EsriMapsInfo>
</file>

<file path=customXml/itemProps1.xml><?xml version="1.0" encoding="utf-8"?>
<ds:datastoreItem xmlns:ds="http://schemas.openxmlformats.org/officeDocument/2006/customXml" ds:itemID="{AC4EB402-C456-4A26-8A92-B48606FF9264}">
  <ds:schemaRefs>
    <ds:schemaRef ds:uri="ESRI.ArcGIS.Mapping.OfficeIntegration.PowerPointInfo"/>
  </ds:schemaRefs>
</ds:datastoreItem>
</file>

<file path=customXml/itemProps10.xml><?xml version="1.0" encoding="utf-8"?>
<ds:datastoreItem xmlns:ds="http://schemas.openxmlformats.org/officeDocument/2006/customXml" ds:itemID="{DA46DABE-45F1-4E65-A939-497CB70F357D}">
  <ds:schemaRefs>
    <ds:schemaRef ds:uri="ESRI.ArcGIS.Mapping.OfficeIntegration.PowerPointInfo"/>
  </ds:schemaRefs>
</ds:datastoreItem>
</file>

<file path=customXml/itemProps11.xml><?xml version="1.0" encoding="utf-8"?>
<ds:datastoreItem xmlns:ds="http://schemas.openxmlformats.org/officeDocument/2006/customXml" ds:itemID="{4ADFB73A-380D-41FC-8C37-7155886326FA}">
  <ds:schemaRefs>
    <ds:schemaRef ds:uri="ESRI.ArcGIS.Mapping.OfficeIntegration.PowerPointInfo"/>
  </ds:schemaRefs>
</ds:datastoreItem>
</file>

<file path=customXml/itemProps12.xml><?xml version="1.0" encoding="utf-8"?>
<ds:datastoreItem xmlns:ds="http://schemas.openxmlformats.org/officeDocument/2006/customXml" ds:itemID="{DE4ACD9E-0233-451D-890D-5732E05DB574}">
  <ds:schemaRefs>
    <ds:schemaRef ds:uri="ESRI.ArcGIS.Mapping.OfficeIntegration.PowerPointInfo"/>
  </ds:schemaRefs>
</ds:datastoreItem>
</file>

<file path=customXml/itemProps13.xml><?xml version="1.0" encoding="utf-8"?>
<ds:datastoreItem xmlns:ds="http://schemas.openxmlformats.org/officeDocument/2006/customXml" ds:itemID="{9E8787D6-C7B8-48EC-8C13-4069AE6320BD}">
  <ds:schemaRefs>
    <ds:schemaRef ds:uri="ESRI.ArcGIS.Mapping.OfficeIntegration.PowerPointInfo"/>
  </ds:schemaRefs>
</ds:datastoreItem>
</file>

<file path=customXml/itemProps14.xml><?xml version="1.0" encoding="utf-8"?>
<ds:datastoreItem xmlns:ds="http://schemas.openxmlformats.org/officeDocument/2006/customXml" ds:itemID="{33F5FE6F-FF86-471A-919E-6C74E3669390}">
  <ds:schemaRefs>
    <ds:schemaRef ds:uri="ESRI.ArcGIS.Mapping.OfficeIntegration.PowerPointInfo"/>
  </ds:schemaRefs>
</ds:datastoreItem>
</file>

<file path=customXml/itemProps15.xml><?xml version="1.0" encoding="utf-8"?>
<ds:datastoreItem xmlns:ds="http://schemas.openxmlformats.org/officeDocument/2006/customXml" ds:itemID="{94844715-80D4-4BDB-8DF0-52D9314E2485}">
  <ds:schemaRefs>
    <ds:schemaRef ds:uri="ESRI.ArcGIS.Mapping.OfficeIntegration.PowerPointInfo"/>
  </ds:schemaRefs>
</ds:datastoreItem>
</file>

<file path=customXml/itemProps16.xml><?xml version="1.0" encoding="utf-8"?>
<ds:datastoreItem xmlns:ds="http://schemas.openxmlformats.org/officeDocument/2006/customXml" ds:itemID="{9DC677B7-6D9E-42B7-AD1F-75D1804EAF7D}">
  <ds:schemaRefs>
    <ds:schemaRef ds:uri="ESRI.ArcGIS.Mapping.OfficeIntegration.PowerPointInfo"/>
  </ds:schemaRefs>
</ds:datastoreItem>
</file>

<file path=customXml/itemProps17.xml><?xml version="1.0" encoding="utf-8"?>
<ds:datastoreItem xmlns:ds="http://schemas.openxmlformats.org/officeDocument/2006/customXml" ds:itemID="{C1BF2448-6CBA-44DB-9E22-BED59BA834DF}">
  <ds:schemaRefs>
    <ds:schemaRef ds:uri="ESRI.ArcGIS.Mapping.OfficeIntegration.PowerPointInfo"/>
  </ds:schemaRefs>
</ds:datastoreItem>
</file>

<file path=customXml/itemProps18.xml><?xml version="1.0" encoding="utf-8"?>
<ds:datastoreItem xmlns:ds="http://schemas.openxmlformats.org/officeDocument/2006/customXml" ds:itemID="{998905D7-FE59-48DE-A74A-5B0009B7827F}">
  <ds:schemaRefs>
    <ds:schemaRef ds:uri="ESRI.ArcGIS.Mapping.OfficeIntegration.PowerPointInfo"/>
  </ds:schemaRefs>
</ds:datastoreItem>
</file>

<file path=customXml/itemProps19.xml><?xml version="1.0" encoding="utf-8"?>
<ds:datastoreItem xmlns:ds="http://schemas.openxmlformats.org/officeDocument/2006/customXml" ds:itemID="{4617AF64-94DB-48BB-8BE2-3BCF6B12593F}">
  <ds:schemaRefs>
    <ds:schemaRef ds:uri="ESRI.ArcGIS.Mapping.OfficeIntegration.PowerPointInfo"/>
  </ds:schemaRefs>
</ds:datastoreItem>
</file>

<file path=customXml/itemProps2.xml><?xml version="1.0" encoding="utf-8"?>
<ds:datastoreItem xmlns:ds="http://schemas.openxmlformats.org/officeDocument/2006/customXml" ds:itemID="{352E5095-9B98-4AF0-9861-BDC020ABBCFC}">
  <ds:schemaRefs>
    <ds:schemaRef ds:uri="ESRI.ArcGIS.Mapping.OfficeIntegration.PowerPointInfo"/>
  </ds:schemaRefs>
</ds:datastoreItem>
</file>

<file path=customXml/itemProps20.xml><?xml version="1.0" encoding="utf-8"?>
<ds:datastoreItem xmlns:ds="http://schemas.openxmlformats.org/officeDocument/2006/customXml" ds:itemID="{55235559-86B9-428B-8DAF-8EE6262226D5}">
  <ds:schemaRefs>
    <ds:schemaRef ds:uri="ESRI.ArcGIS.Mapping.OfficeIntegration.PowerPointInfo"/>
  </ds:schemaRefs>
</ds:datastoreItem>
</file>

<file path=customXml/itemProps21.xml><?xml version="1.0" encoding="utf-8"?>
<ds:datastoreItem xmlns:ds="http://schemas.openxmlformats.org/officeDocument/2006/customXml" ds:itemID="{3A5DA3C3-46A0-47F8-855A-99C7684A98A2}">
  <ds:schemaRefs>
    <ds:schemaRef ds:uri="ESRI.ArcGIS.Mapping.OfficeIntegration.PowerPointInfo"/>
  </ds:schemaRefs>
</ds:datastoreItem>
</file>

<file path=customXml/itemProps22.xml><?xml version="1.0" encoding="utf-8"?>
<ds:datastoreItem xmlns:ds="http://schemas.openxmlformats.org/officeDocument/2006/customXml" ds:itemID="{16EF6D11-DC4F-410C-A4BF-DF081B432591}">
  <ds:schemaRefs>
    <ds:schemaRef ds:uri="ESRI.ArcGIS.Mapping.OfficeIntegration.PowerPointInfo"/>
  </ds:schemaRefs>
</ds:datastoreItem>
</file>

<file path=customXml/itemProps23.xml><?xml version="1.0" encoding="utf-8"?>
<ds:datastoreItem xmlns:ds="http://schemas.openxmlformats.org/officeDocument/2006/customXml" ds:itemID="{76859AF2-E75C-459B-8657-EEEA80BC8153}">
  <ds:schemaRefs>
    <ds:schemaRef ds:uri="ESRI.ArcGIS.Mapping.OfficeIntegration.PowerPointInfo"/>
  </ds:schemaRefs>
</ds:datastoreItem>
</file>

<file path=customXml/itemProps24.xml><?xml version="1.0" encoding="utf-8"?>
<ds:datastoreItem xmlns:ds="http://schemas.openxmlformats.org/officeDocument/2006/customXml" ds:itemID="{8EED6C1C-A455-42E4-8CBE-649F5A755068}">
  <ds:schemaRefs>
    <ds:schemaRef ds:uri="ESRI.ArcGIS.Mapping.OfficeIntegration.PowerPointInfo"/>
  </ds:schemaRefs>
</ds:datastoreItem>
</file>

<file path=customXml/itemProps25.xml><?xml version="1.0" encoding="utf-8"?>
<ds:datastoreItem xmlns:ds="http://schemas.openxmlformats.org/officeDocument/2006/customXml" ds:itemID="{2FE51124-E413-4DA5-9E06-A6EB32D0C127}">
  <ds:schemaRefs>
    <ds:schemaRef ds:uri="ESRI.ArcGIS.Mapping.OfficeIntegration.PowerPointInfo"/>
  </ds:schemaRefs>
</ds:datastoreItem>
</file>

<file path=customXml/itemProps26.xml><?xml version="1.0" encoding="utf-8"?>
<ds:datastoreItem xmlns:ds="http://schemas.openxmlformats.org/officeDocument/2006/customXml" ds:itemID="{FB58F897-2A4D-4309-8E20-83FD28E6FE27}">
  <ds:schemaRefs>
    <ds:schemaRef ds:uri="ESRI.ArcGIS.Mapping.OfficeIntegration.PowerPointInfo"/>
  </ds:schemaRefs>
</ds:datastoreItem>
</file>

<file path=customXml/itemProps27.xml><?xml version="1.0" encoding="utf-8"?>
<ds:datastoreItem xmlns:ds="http://schemas.openxmlformats.org/officeDocument/2006/customXml" ds:itemID="{612F64FD-E61D-43DE-A84B-8FC0DA8FC26C}">
  <ds:schemaRefs>
    <ds:schemaRef ds:uri="ESRI.ArcGIS.Mapping.OfficeIntegration.PowerPointInfo"/>
  </ds:schemaRefs>
</ds:datastoreItem>
</file>

<file path=customXml/itemProps28.xml><?xml version="1.0" encoding="utf-8"?>
<ds:datastoreItem xmlns:ds="http://schemas.openxmlformats.org/officeDocument/2006/customXml" ds:itemID="{E5F80E3B-5636-41B2-898D-5D17189605B7}">
  <ds:schemaRefs>
    <ds:schemaRef ds:uri="ESRI.ArcGIS.Mapping.OfficeIntegration.PowerPointInfo"/>
  </ds:schemaRefs>
</ds:datastoreItem>
</file>

<file path=customXml/itemProps29.xml><?xml version="1.0" encoding="utf-8"?>
<ds:datastoreItem xmlns:ds="http://schemas.openxmlformats.org/officeDocument/2006/customXml" ds:itemID="{F29452FE-972E-43F8-B54C-969F4C69C00B}">
  <ds:schemaRefs>
    <ds:schemaRef ds:uri="ESRI.ArcGIS.Mapping.OfficeIntegration.PowerPointInfo"/>
  </ds:schemaRefs>
</ds:datastoreItem>
</file>

<file path=customXml/itemProps3.xml><?xml version="1.0" encoding="utf-8"?>
<ds:datastoreItem xmlns:ds="http://schemas.openxmlformats.org/officeDocument/2006/customXml" ds:itemID="{EE9F405B-FE7A-4AB8-9CB8-9A75FBA69A95}">
  <ds:schemaRefs>
    <ds:schemaRef ds:uri="ESRI.ArcGIS.Mapping.OfficeIntegration.PowerPointInfo"/>
  </ds:schemaRefs>
</ds:datastoreItem>
</file>

<file path=customXml/itemProps30.xml><?xml version="1.0" encoding="utf-8"?>
<ds:datastoreItem xmlns:ds="http://schemas.openxmlformats.org/officeDocument/2006/customXml" ds:itemID="{E559A846-F914-4753-A2DC-D33AFE44114C}">
  <ds:schemaRefs>
    <ds:schemaRef ds:uri="ESRI.ArcGIS.Mapping.OfficeIntegration.PowerPointInfo"/>
  </ds:schemaRefs>
</ds:datastoreItem>
</file>

<file path=customXml/itemProps31.xml><?xml version="1.0" encoding="utf-8"?>
<ds:datastoreItem xmlns:ds="http://schemas.openxmlformats.org/officeDocument/2006/customXml" ds:itemID="{D4E2A01F-BEC1-4558-9AD1-A87ED70D910B}">
  <ds:schemaRefs>
    <ds:schemaRef ds:uri="ESRI.ArcGIS.Mapping.OfficeIntegration.PowerPointInfo"/>
  </ds:schemaRefs>
</ds:datastoreItem>
</file>

<file path=customXml/itemProps32.xml><?xml version="1.0" encoding="utf-8"?>
<ds:datastoreItem xmlns:ds="http://schemas.openxmlformats.org/officeDocument/2006/customXml" ds:itemID="{22A42D4B-0AAE-44C9-A2EF-48BDE1C5260A}">
  <ds:schemaRefs>
    <ds:schemaRef ds:uri="ESRI.ArcGIS.Mapping.OfficeIntegration.PowerPointInfo"/>
  </ds:schemaRefs>
</ds:datastoreItem>
</file>

<file path=customXml/itemProps33.xml><?xml version="1.0" encoding="utf-8"?>
<ds:datastoreItem xmlns:ds="http://schemas.openxmlformats.org/officeDocument/2006/customXml" ds:itemID="{D6F15B81-7660-4E9F-B613-8AA4F84B6DA3}">
  <ds:schemaRefs>
    <ds:schemaRef ds:uri="ESRI.ArcGIS.Mapping.OfficeIntegration.PowerPointInfo"/>
  </ds:schemaRefs>
</ds:datastoreItem>
</file>

<file path=customXml/itemProps34.xml><?xml version="1.0" encoding="utf-8"?>
<ds:datastoreItem xmlns:ds="http://schemas.openxmlformats.org/officeDocument/2006/customXml" ds:itemID="{F6EFD530-1E3E-47B8-A55C-19EC63E3C655}">
  <ds:schemaRefs>
    <ds:schemaRef ds:uri="ESRI.ArcGIS.Mapping.OfficeIntegration.PowerPointInfo"/>
  </ds:schemaRefs>
</ds:datastoreItem>
</file>

<file path=customXml/itemProps35.xml><?xml version="1.0" encoding="utf-8"?>
<ds:datastoreItem xmlns:ds="http://schemas.openxmlformats.org/officeDocument/2006/customXml" ds:itemID="{AB25B40B-929A-4CD0-B9AB-7142442027B6}">
  <ds:schemaRefs>
    <ds:schemaRef ds:uri="ESRI.ArcGIS.Mapping.OfficeIntegration.PowerPointInfo"/>
  </ds:schemaRefs>
</ds:datastoreItem>
</file>

<file path=customXml/itemProps36.xml><?xml version="1.0" encoding="utf-8"?>
<ds:datastoreItem xmlns:ds="http://schemas.openxmlformats.org/officeDocument/2006/customXml" ds:itemID="{2C9ABD96-756D-41D3-909F-6F7B4C6B6E1F}">
  <ds:schemaRefs>
    <ds:schemaRef ds:uri="ESRI.ArcGIS.Mapping.OfficeIntegration.PowerPointInfo"/>
  </ds:schemaRefs>
</ds:datastoreItem>
</file>

<file path=customXml/itemProps37.xml><?xml version="1.0" encoding="utf-8"?>
<ds:datastoreItem xmlns:ds="http://schemas.openxmlformats.org/officeDocument/2006/customXml" ds:itemID="{D32008F3-64AC-45EB-A05B-F6120AE62290}">
  <ds:schemaRefs>
    <ds:schemaRef ds:uri="ESRI.ArcGIS.Mapping.OfficeIntegration.PowerPointInfo"/>
  </ds:schemaRefs>
</ds:datastoreItem>
</file>

<file path=customXml/itemProps38.xml><?xml version="1.0" encoding="utf-8"?>
<ds:datastoreItem xmlns:ds="http://schemas.openxmlformats.org/officeDocument/2006/customXml" ds:itemID="{5B58CDD1-2BF6-415B-A256-DBBCC6A48D56}">
  <ds:schemaRefs>
    <ds:schemaRef ds:uri="ESRI.ArcGIS.Mapping.OfficeIntegration.PowerPointInfo"/>
  </ds:schemaRefs>
</ds:datastoreItem>
</file>

<file path=customXml/itemProps39.xml><?xml version="1.0" encoding="utf-8"?>
<ds:datastoreItem xmlns:ds="http://schemas.openxmlformats.org/officeDocument/2006/customXml" ds:itemID="{DB399249-DB96-4601-9BA5-97791613CF3A}">
  <ds:schemaRefs>
    <ds:schemaRef ds:uri="ESRI.ArcGIS.Mapping.OfficeIntegration.PowerPointInfo"/>
  </ds:schemaRefs>
</ds:datastoreItem>
</file>

<file path=customXml/itemProps4.xml><?xml version="1.0" encoding="utf-8"?>
<ds:datastoreItem xmlns:ds="http://schemas.openxmlformats.org/officeDocument/2006/customXml" ds:itemID="{039A5E78-EC42-40DE-A05E-1C7FCA140310}">
  <ds:schemaRefs>
    <ds:schemaRef ds:uri="ESRI.ArcGIS.Mapping.OfficeIntegration.PowerPointInfo"/>
  </ds:schemaRefs>
</ds:datastoreItem>
</file>

<file path=customXml/itemProps40.xml><?xml version="1.0" encoding="utf-8"?>
<ds:datastoreItem xmlns:ds="http://schemas.openxmlformats.org/officeDocument/2006/customXml" ds:itemID="{A2D97EB6-C9B5-45C6-85A6-D4FE6E1D9856}">
  <ds:schemaRefs>
    <ds:schemaRef ds:uri="ESRI.ArcGIS.Mapping.OfficeIntegration.PowerPointInfo"/>
  </ds:schemaRefs>
</ds:datastoreItem>
</file>

<file path=customXml/itemProps41.xml><?xml version="1.0" encoding="utf-8"?>
<ds:datastoreItem xmlns:ds="http://schemas.openxmlformats.org/officeDocument/2006/customXml" ds:itemID="{86B5FFB5-BF2F-45EA-BC75-C41726A8F251}">
  <ds:schemaRefs>
    <ds:schemaRef ds:uri="ESRI.ArcGIS.Mapping.OfficeIntegration.PowerPointInfo"/>
  </ds:schemaRefs>
</ds:datastoreItem>
</file>

<file path=customXml/itemProps42.xml><?xml version="1.0" encoding="utf-8"?>
<ds:datastoreItem xmlns:ds="http://schemas.openxmlformats.org/officeDocument/2006/customXml" ds:itemID="{18DF8D07-6137-4D85-8010-4650942E033A}">
  <ds:schemaRefs>
    <ds:schemaRef ds:uri="ESRI.ArcGIS.Mapping.OfficeIntegration.PowerPointInfo"/>
  </ds:schemaRefs>
</ds:datastoreItem>
</file>

<file path=customXml/itemProps43.xml><?xml version="1.0" encoding="utf-8"?>
<ds:datastoreItem xmlns:ds="http://schemas.openxmlformats.org/officeDocument/2006/customXml" ds:itemID="{B0302D17-5923-4CC0-9EB4-0E57930F5A8E}">
  <ds:schemaRefs>
    <ds:schemaRef ds:uri="ESRI.ArcGIS.Mapping.OfficeIntegration.PowerPointInfo"/>
  </ds:schemaRefs>
</ds:datastoreItem>
</file>

<file path=customXml/itemProps5.xml><?xml version="1.0" encoding="utf-8"?>
<ds:datastoreItem xmlns:ds="http://schemas.openxmlformats.org/officeDocument/2006/customXml" ds:itemID="{E940B40D-12DB-4BFA-BBB6-2269FD71FF92}">
  <ds:schemaRefs>
    <ds:schemaRef ds:uri="ESRI.ArcGIS.Mapping.OfficeIntegration.PowerPointInfo"/>
  </ds:schemaRefs>
</ds:datastoreItem>
</file>

<file path=customXml/itemProps6.xml><?xml version="1.0" encoding="utf-8"?>
<ds:datastoreItem xmlns:ds="http://schemas.openxmlformats.org/officeDocument/2006/customXml" ds:itemID="{EF0D8C03-B10D-4D20-AC38-CA6799A7A314}">
  <ds:schemaRefs>
    <ds:schemaRef ds:uri="ESRI.ArcGIS.Mapping.OfficeIntegration.PowerPointInfo"/>
  </ds:schemaRefs>
</ds:datastoreItem>
</file>

<file path=customXml/itemProps7.xml><?xml version="1.0" encoding="utf-8"?>
<ds:datastoreItem xmlns:ds="http://schemas.openxmlformats.org/officeDocument/2006/customXml" ds:itemID="{5A1E471A-DB16-4174-9D85-6F159A344CDB}">
  <ds:schemaRefs>
    <ds:schemaRef ds:uri="ESRI.ArcGIS.Mapping.OfficeIntegration.PowerPointInfo"/>
  </ds:schemaRefs>
</ds:datastoreItem>
</file>

<file path=customXml/itemProps8.xml><?xml version="1.0" encoding="utf-8"?>
<ds:datastoreItem xmlns:ds="http://schemas.openxmlformats.org/officeDocument/2006/customXml" ds:itemID="{71658D62-F010-45F1-9326-EDC465FED48E}">
  <ds:schemaRefs>
    <ds:schemaRef ds:uri="ESRI.ArcGIS.Mapping.OfficeIntegration.PowerPointInfo"/>
  </ds:schemaRefs>
</ds:datastoreItem>
</file>

<file path=customXml/itemProps9.xml><?xml version="1.0" encoding="utf-8"?>
<ds:datastoreItem xmlns:ds="http://schemas.openxmlformats.org/officeDocument/2006/customXml" ds:itemID="{328DCA66-548E-4424-83E1-09FFD45EE4B0}">
  <ds:schemaRefs>
    <ds:schemaRef ds:uri="ESRI.ArcGIS.Mapping.OfficeIntegration.PowerPointInfo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0</TotalTime>
  <Words>959</Words>
  <Application>Microsoft Macintosh PowerPoint</Application>
  <PresentationFormat>Widescreen</PresentationFormat>
  <Paragraphs>187</Paragraphs>
  <Slides>38</Slides>
  <Notes>38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2" baseType="lpstr">
      <vt:lpstr>Arial</vt:lpstr>
      <vt:lpstr>Calibri</vt:lpstr>
      <vt:lpstr>Lucida Grande</vt:lpstr>
      <vt:lpstr>Esri_Corporate_Template-Dark</vt:lpstr>
      <vt:lpstr>Web Map Development   Prairieview Discovery Day</vt:lpstr>
      <vt:lpstr>About me</vt:lpstr>
      <vt:lpstr>PowerPoint Presentation</vt:lpstr>
      <vt:lpstr>About you</vt:lpstr>
      <vt:lpstr>About web map development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 what?</vt:lpstr>
      <vt:lpstr>PowerPoint Presentation</vt:lpstr>
      <vt:lpstr>PowerPoint Presentation</vt:lpstr>
      <vt:lpstr>PowerPoint Presentation</vt:lpstr>
      <vt:lpstr>PowerPoint Presentation</vt:lpstr>
      <vt:lpstr>Questions?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Career Opportunities</vt:lpstr>
      <vt:lpstr>PowerPoint Presentation</vt:lpstr>
      <vt:lpstr>PowerPoint Presentation</vt:lpstr>
      <vt:lpstr>PowerPoint Presentation</vt:lpstr>
      <vt:lpstr>PowerPoint Presentation</vt:lpstr>
      <vt:lpstr>Unsolicited Advice</vt:lpstr>
      <vt:lpstr>PowerPoint Presentation</vt:lpstr>
      <vt:lpstr>                   Thank you!                                                                       Questions?</vt:lpstr>
    </vt:vector>
  </TitlesOfParts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2016-04-21T22:18:29Z</dcterms:created>
  <dcterms:modified xsi:type="dcterms:W3CDTF">2023-05-17T19:48:55Z</dcterms:modified>
</cp:coreProperties>
</file>